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3"/>
  </p:sldMasterIdLst>
  <p:notesMasterIdLst>
    <p:notesMasterId r:id="rId18"/>
  </p:notesMasterIdLst>
  <p:handoutMasterIdLst>
    <p:handoutMasterId r:id="rId19"/>
  </p:handoutMasterIdLst>
  <p:sldIdLst>
    <p:sldId id="256" r:id="rId4"/>
    <p:sldId id="257" r:id="rId5"/>
    <p:sldId id="265" r:id="rId6"/>
    <p:sldId id="258" r:id="rId7"/>
    <p:sldId id="267" r:id="rId8"/>
    <p:sldId id="269" r:id="rId9"/>
    <p:sldId id="272" r:id="rId10"/>
    <p:sldId id="268" r:id="rId11"/>
    <p:sldId id="266" r:id="rId12"/>
    <p:sldId id="264" r:id="rId13"/>
    <p:sldId id="271" r:id="rId14"/>
    <p:sldId id="270" r:id="rId15"/>
    <p:sldId id="273" r:id="rId16"/>
    <p:sldId id="259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" initials="G" lastIdx="1" clrIdx="0">
    <p:extLst>
      <p:ext uri="{19B8F6BF-5375-455C-9EA6-DF929625EA0E}">
        <p15:presenceInfo xmlns:p15="http://schemas.microsoft.com/office/powerpoint/2012/main" userId="Geor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0" autoAdjust="0"/>
  </p:normalViewPr>
  <p:slideViewPr>
    <p:cSldViewPr>
      <p:cViewPr varScale="1">
        <p:scale>
          <a:sx n="109" d="100"/>
          <a:sy n="109" d="100"/>
        </p:scale>
        <p:origin x="16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B2AF7-91EB-4212-ACDE-9F28E7977B2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9B48E3D-160B-46C1-8ED4-52E8D6A202DE}">
      <dgm:prSet phldrT="[Text]" custT="1"/>
      <dgm:spPr/>
      <dgm:t>
        <a:bodyPr/>
        <a:lstStyle/>
        <a:p>
          <a:r>
            <a:rPr lang="en-US" sz="1600"/>
            <a:t>Baza de date MYSQL</a:t>
          </a:r>
        </a:p>
      </dgm:t>
    </dgm:pt>
    <dgm:pt modelId="{093E2A02-5793-47CF-810C-DB0D7B966BC1}" type="parTrans" cxnId="{4F4F1C13-7C00-41A5-9FA7-8500CE6387C6}">
      <dgm:prSet/>
      <dgm:spPr/>
      <dgm:t>
        <a:bodyPr/>
        <a:lstStyle/>
        <a:p>
          <a:endParaRPr lang="en-US"/>
        </a:p>
      </dgm:t>
    </dgm:pt>
    <dgm:pt modelId="{FC17E04F-F927-436A-A177-ED5034FC82DA}" type="sibTrans" cxnId="{4F4F1C13-7C00-41A5-9FA7-8500CE6387C6}">
      <dgm:prSet/>
      <dgm:spPr/>
      <dgm:t>
        <a:bodyPr/>
        <a:lstStyle/>
        <a:p>
          <a:endParaRPr lang="en-US"/>
        </a:p>
      </dgm:t>
    </dgm:pt>
    <dgm:pt modelId="{4841AFB8-4998-4E40-B31D-8D81E43C533F}">
      <dgm:prSet custT="1"/>
      <dgm:spPr/>
      <dgm:t>
        <a:bodyPr/>
        <a:lstStyle/>
        <a:p>
          <a:r>
            <a:rPr lang="en-US" sz="1600"/>
            <a:t>Gestionarea  conturilor și abonamentelor de către administrator</a:t>
          </a:r>
        </a:p>
      </dgm:t>
    </dgm:pt>
    <dgm:pt modelId="{C9C79584-E742-41F9-A2E6-B321C54C491E}" type="parTrans" cxnId="{16D920EB-AC6F-4756-9F71-E358443742AE}">
      <dgm:prSet/>
      <dgm:spPr/>
      <dgm:t>
        <a:bodyPr/>
        <a:lstStyle/>
        <a:p>
          <a:endParaRPr lang="en-US"/>
        </a:p>
      </dgm:t>
    </dgm:pt>
    <dgm:pt modelId="{7096F019-07AE-420C-86ED-819325926C90}" type="sibTrans" cxnId="{16D920EB-AC6F-4756-9F71-E358443742AE}">
      <dgm:prSet/>
      <dgm:spPr/>
      <dgm:t>
        <a:bodyPr/>
        <a:lstStyle/>
        <a:p>
          <a:endParaRPr lang="en-US"/>
        </a:p>
      </dgm:t>
    </dgm:pt>
    <dgm:pt modelId="{9129351B-0768-4AE9-9B68-C24F716A2B95}">
      <dgm:prSet custT="1"/>
      <dgm:spPr/>
      <dgm:t>
        <a:bodyPr/>
        <a:lstStyle/>
        <a:p>
          <a:r>
            <a:rPr lang="en-US" sz="1600"/>
            <a:t>Gestionarea abonamentului acestuia</a:t>
          </a:r>
        </a:p>
      </dgm:t>
    </dgm:pt>
    <dgm:pt modelId="{2581BBC2-F613-443F-A2CC-81D5E1107D8D}" type="parTrans" cxnId="{189BDAC3-BF95-4C78-8959-574E69DE0EB4}">
      <dgm:prSet/>
      <dgm:spPr/>
      <dgm:t>
        <a:bodyPr/>
        <a:lstStyle/>
        <a:p>
          <a:endParaRPr lang="en-US"/>
        </a:p>
      </dgm:t>
    </dgm:pt>
    <dgm:pt modelId="{F4C0ED75-EF66-4995-BEC5-95A84281B813}" type="sibTrans" cxnId="{189BDAC3-BF95-4C78-8959-574E69DE0EB4}">
      <dgm:prSet/>
      <dgm:spPr/>
      <dgm:t>
        <a:bodyPr/>
        <a:lstStyle/>
        <a:p>
          <a:endParaRPr lang="en-US"/>
        </a:p>
      </dgm:t>
    </dgm:pt>
    <dgm:pt modelId="{E5C16B1A-1A2B-4157-AE12-A13ED677E737}">
      <dgm:prSet custT="1"/>
      <dgm:spPr/>
      <dgm:t>
        <a:bodyPr/>
        <a:lstStyle/>
        <a:p>
          <a:r>
            <a:rPr lang="en-US" sz="1600"/>
            <a:t>Acces cont utilizator</a:t>
          </a:r>
        </a:p>
      </dgm:t>
    </dgm:pt>
    <dgm:pt modelId="{4596EE1D-48F6-44A8-83CA-CE3EF16A93BD}" type="parTrans" cxnId="{C4574F76-608A-4CCB-930F-E611A9A9B755}">
      <dgm:prSet/>
      <dgm:spPr/>
      <dgm:t>
        <a:bodyPr/>
        <a:lstStyle/>
        <a:p>
          <a:endParaRPr lang="en-US"/>
        </a:p>
      </dgm:t>
    </dgm:pt>
    <dgm:pt modelId="{D8D4E16F-B939-4566-B9AF-DF29F01DF6B8}" type="sibTrans" cxnId="{C4574F76-608A-4CCB-930F-E611A9A9B755}">
      <dgm:prSet/>
      <dgm:spPr/>
      <dgm:t>
        <a:bodyPr/>
        <a:lstStyle/>
        <a:p>
          <a:endParaRPr lang="en-US"/>
        </a:p>
      </dgm:t>
    </dgm:pt>
    <dgm:pt modelId="{F4811BA2-8D38-4376-BE24-6FA041B66C02}">
      <dgm:prSet custT="1"/>
      <dgm:spPr/>
      <dgm:t>
        <a:bodyPr/>
        <a:lstStyle/>
        <a:p>
          <a:r>
            <a:rPr lang="en-US" sz="1600"/>
            <a:t>Fitness Tracker</a:t>
          </a:r>
        </a:p>
      </dgm:t>
    </dgm:pt>
    <dgm:pt modelId="{9F043478-E2C7-44FD-827B-9280FA122D62}" type="parTrans" cxnId="{F05B1336-CBB5-4093-AC04-CBA72F34029F}">
      <dgm:prSet/>
      <dgm:spPr/>
      <dgm:t>
        <a:bodyPr/>
        <a:lstStyle/>
        <a:p>
          <a:endParaRPr lang="en-US"/>
        </a:p>
      </dgm:t>
    </dgm:pt>
    <dgm:pt modelId="{E87C3DF2-49C3-4A40-9FB3-F82480EC8B41}" type="sibTrans" cxnId="{F05B1336-CBB5-4093-AC04-CBA72F34029F}">
      <dgm:prSet/>
      <dgm:spPr/>
      <dgm:t>
        <a:bodyPr/>
        <a:lstStyle/>
        <a:p>
          <a:endParaRPr lang="en-US"/>
        </a:p>
      </dgm:t>
    </dgm:pt>
    <dgm:pt modelId="{D167C66B-8FDB-43DB-93D7-AE0B724A0CA7}">
      <dgm:prSet custT="1"/>
      <dgm:spPr/>
      <dgm:t>
        <a:bodyPr/>
        <a:lstStyle/>
        <a:p>
          <a:r>
            <a:rPr lang="en-US" sz="1600"/>
            <a:t>Alegerea planului personal dorit</a:t>
          </a:r>
        </a:p>
      </dgm:t>
    </dgm:pt>
    <dgm:pt modelId="{30E9286E-E8C3-4A96-8EB5-ADD777E76196}" type="parTrans" cxnId="{F069C10C-0DAD-41E1-A4DE-550F6F26F31D}">
      <dgm:prSet/>
      <dgm:spPr/>
      <dgm:t>
        <a:bodyPr/>
        <a:lstStyle/>
        <a:p>
          <a:endParaRPr lang="en-US"/>
        </a:p>
      </dgm:t>
    </dgm:pt>
    <dgm:pt modelId="{0C37053D-E536-465B-B472-1385F9B64376}" type="sibTrans" cxnId="{F069C10C-0DAD-41E1-A4DE-550F6F26F31D}">
      <dgm:prSet/>
      <dgm:spPr/>
      <dgm:t>
        <a:bodyPr/>
        <a:lstStyle/>
        <a:p>
          <a:endParaRPr lang="en-US"/>
        </a:p>
      </dgm:t>
    </dgm:pt>
    <dgm:pt modelId="{49291CC7-9EFB-4420-AC61-4EDC480375B8}">
      <dgm:prSet custT="1"/>
      <dgm:spPr/>
      <dgm:t>
        <a:bodyPr/>
        <a:lstStyle/>
        <a:p>
          <a:r>
            <a:rPr lang="en-US" sz="1600"/>
            <a:t>Salvarea datelor privind progresul utilizatorului</a:t>
          </a:r>
        </a:p>
      </dgm:t>
    </dgm:pt>
    <dgm:pt modelId="{CDA7BDF6-CCE4-43BB-A27F-2D1EAB7C9AE8}" type="parTrans" cxnId="{9BD5BAD3-D358-4332-89D3-B7ACC75E8654}">
      <dgm:prSet/>
      <dgm:spPr/>
      <dgm:t>
        <a:bodyPr/>
        <a:lstStyle/>
        <a:p>
          <a:endParaRPr lang="en-US"/>
        </a:p>
      </dgm:t>
    </dgm:pt>
    <dgm:pt modelId="{FBFF1A0C-F68D-4B2A-9ECD-DFDC96DFF616}" type="sibTrans" cxnId="{9BD5BAD3-D358-4332-89D3-B7ACC75E8654}">
      <dgm:prSet/>
      <dgm:spPr/>
      <dgm:t>
        <a:bodyPr/>
        <a:lstStyle/>
        <a:p>
          <a:endParaRPr lang="en-US"/>
        </a:p>
      </dgm:t>
    </dgm:pt>
    <dgm:pt modelId="{9B280263-4C88-48F9-A188-FE3D9B68A08E}" type="pres">
      <dgm:prSet presAssocID="{E0AB2AF7-91EB-4212-ACDE-9F28E7977B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86B6FC-8135-4BAD-92CE-053B3A580A0E}" type="pres">
      <dgm:prSet presAssocID="{D9B48E3D-160B-46C1-8ED4-52E8D6A202DE}" presName="hierRoot1" presStyleCnt="0">
        <dgm:presLayoutVars>
          <dgm:hierBranch val="init"/>
        </dgm:presLayoutVars>
      </dgm:prSet>
      <dgm:spPr/>
    </dgm:pt>
    <dgm:pt modelId="{E9C01779-64CC-4065-BF7F-4F412E1C1B37}" type="pres">
      <dgm:prSet presAssocID="{D9B48E3D-160B-46C1-8ED4-52E8D6A202DE}" presName="rootComposite1" presStyleCnt="0"/>
      <dgm:spPr/>
    </dgm:pt>
    <dgm:pt modelId="{436004F0-7901-4287-92E4-CC06D2F560B2}" type="pres">
      <dgm:prSet presAssocID="{D9B48E3D-160B-46C1-8ED4-52E8D6A202DE}" presName="rootText1" presStyleLbl="node0" presStyleIdx="0" presStyleCnt="1" custScaleX="72688" custScaleY="155345">
        <dgm:presLayoutVars>
          <dgm:chPref val="3"/>
        </dgm:presLayoutVars>
      </dgm:prSet>
      <dgm:spPr/>
    </dgm:pt>
    <dgm:pt modelId="{A5DC6A16-CAC2-4771-BD69-95E7F8539C02}" type="pres">
      <dgm:prSet presAssocID="{D9B48E3D-160B-46C1-8ED4-52E8D6A202DE}" presName="rootConnector1" presStyleLbl="node1" presStyleIdx="0" presStyleCnt="0"/>
      <dgm:spPr/>
    </dgm:pt>
    <dgm:pt modelId="{00174A30-55BA-49E7-AEC2-6A4C172ECD44}" type="pres">
      <dgm:prSet presAssocID="{D9B48E3D-160B-46C1-8ED4-52E8D6A202DE}" presName="hierChild2" presStyleCnt="0"/>
      <dgm:spPr/>
    </dgm:pt>
    <dgm:pt modelId="{AE30A1E7-04F9-4CAC-9B48-E1C32E6A787C}" type="pres">
      <dgm:prSet presAssocID="{C9C79584-E742-41F9-A2E6-B321C54C491E}" presName="Name64" presStyleLbl="parChTrans1D2" presStyleIdx="0" presStyleCnt="2"/>
      <dgm:spPr/>
    </dgm:pt>
    <dgm:pt modelId="{0C6DC090-92F1-409D-9094-2310ADB977B4}" type="pres">
      <dgm:prSet presAssocID="{4841AFB8-4998-4E40-B31D-8D81E43C533F}" presName="hierRoot2" presStyleCnt="0">
        <dgm:presLayoutVars>
          <dgm:hierBranch val="init"/>
        </dgm:presLayoutVars>
      </dgm:prSet>
      <dgm:spPr/>
    </dgm:pt>
    <dgm:pt modelId="{772847D2-AAFD-49DE-89EB-91A9E73D8F00}" type="pres">
      <dgm:prSet presAssocID="{4841AFB8-4998-4E40-B31D-8D81E43C533F}" presName="rootComposite" presStyleCnt="0"/>
      <dgm:spPr/>
    </dgm:pt>
    <dgm:pt modelId="{D9A5888C-6BD7-4CAF-99F3-475C2515C172}" type="pres">
      <dgm:prSet presAssocID="{4841AFB8-4998-4E40-B31D-8D81E43C533F}" presName="rootText" presStyleLbl="node2" presStyleIdx="0" presStyleCnt="2" custScaleX="116935" custScaleY="246071" custLinFactY="-52061" custLinFactNeighborX="-3885" custLinFactNeighborY="-100000">
        <dgm:presLayoutVars>
          <dgm:chPref val="3"/>
        </dgm:presLayoutVars>
      </dgm:prSet>
      <dgm:spPr/>
    </dgm:pt>
    <dgm:pt modelId="{755F0C1A-90D6-49A3-ABB8-DA815D6BD22B}" type="pres">
      <dgm:prSet presAssocID="{4841AFB8-4998-4E40-B31D-8D81E43C533F}" presName="rootConnector" presStyleLbl="node2" presStyleIdx="0" presStyleCnt="2"/>
      <dgm:spPr/>
    </dgm:pt>
    <dgm:pt modelId="{EA4E5D43-1B9C-44EF-8B42-333DC5B0D369}" type="pres">
      <dgm:prSet presAssocID="{4841AFB8-4998-4E40-B31D-8D81E43C533F}" presName="hierChild4" presStyleCnt="0"/>
      <dgm:spPr/>
    </dgm:pt>
    <dgm:pt modelId="{68F43F2A-7EF8-4CDF-96F5-75783ACBF3BB}" type="pres">
      <dgm:prSet presAssocID="{4841AFB8-4998-4E40-B31D-8D81E43C533F}" presName="hierChild5" presStyleCnt="0"/>
      <dgm:spPr/>
    </dgm:pt>
    <dgm:pt modelId="{3BB6BF51-545E-4D8E-8A9D-864F4BB08475}" type="pres">
      <dgm:prSet presAssocID="{2581BBC2-F613-443F-A2CC-81D5E1107D8D}" presName="Name64" presStyleLbl="parChTrans1D2" presStyleIdx="1" presStyleCnt="2"/>
      <dgm:spPr/>
    </dgm:pt>
    <dgm:pt modelId="{0059BCD8-4C12-4A76-BDA2-5752C50916A9}" type="pres">
      <dgm:prSet presAssocID="{9129351B-0768-4AE9-9B68-C24F716A2B95}" presName="hierRoot2" presStyleCnt="0">
        <dgm:presLayoutVars>
          <dgm:hierBranch val="init"/>
        </dgm:presLayoutVars>
      </dgm:prSet>
      <dgm:spPr/>
    </dgm:pt>
    <dgm:pt modelId="{376F6B83-77E9-49AB-98AE-D4300F09DBFC}" type="pres">
      <dgm:prSet presAssocID="{9129351B-0768-4AE9-9B68-C24F716A2B95}" presName="rootComposite" presStyleCnt="0"/>
      <dgm:spPr/>
    </dgm:pt>
    <dgm:pt modelId="{E42C894E-4F99-4A56-AFF2-979ECE4E28C1}" type="pres">
      <dgm:prSet presAssocID="{9129351B-0768-4AE9-9B68-C24F716A2B95}" presName="rootText" presStyleLbl="node2" presStyleIdx="1" presStyleCnt="2" custScaleY="147497">
        <dgm:presLayoutVars>
          <dgm:chPref val="3"/>
        </dgm:presLayoutVars>
      </dgm:prSet>
      <dgm:spPr/>
    </dgm:pt>
    <dgm:pt modelId="{A2BF1FF4-30D4-47DA-8FF7-0442AA726B52}" type="pres">
      <dgm:prSet presAssocID="{9129351B-0768-4AE9-9B68-C24F716A2B95}" presName="rootConnector" presStyleLbl="node2" presStyleIdx="1" presStyleCnt="2"/>
      <dgm:spPr/>
    </dgm:pt>
    <dgm:pt modelId="{62FAFD72-86DB-4470-BFAF-5CD2B03192DB}" type="pres">
      <dgm:prSet presAssocID="{9129351B-0768-4AE9-9B68-C24F716A2B95}" presName="hierChild4" presStyleCnt="0"/>
      <dgm:spPr/>
    </dgm:pt>
    <dgm:pt modelId="{A08DCD04-01DD-4C11-B45A-6CCC1E7172AF}" type="pres">
      <dgm:prSet presAssocID="{4596EE1D-48F6-44A8-83CA-CE3EF16A93BD}" presName="Name64" presStyleLbl="parChTrans1D3" presStyleIdx="0" presStyleCnt="2"/>
      <dgm:spPr/>
    </dgm:pt>
    <dgm:pt modelId="{C716654B-55F4-4649-8C0B-84AC1B83A17F}" type="pres">
      <dgm:prSet presAssocID="{E5C16B1A-1A2B-4157-AE12-A13ED677E737}" presName="hierRoot2" presStyleCnt="0">
        <dgm:presLayoutVars>
          <dgm:hierBranch val="init"/>
        </dgm:presLayoutVars>
      </dgm:prSet>
      <dgm:spPr/>
    </dgm:pt>
    <dgm:pt modelId="{C73B4BFD-A1E4-45E9-9F32-D9C0E524A2FD}" type="pres">
      <dgm:prSet presAssocID="{E5C16B1A-1A2B-4157-AE12-A13ED677E737}" presName="rootComposite" presStyleCnt="0"/>
      <dgm:spPr/>
    </dgm:pt>
    <dgm:pt modelId="{1A1F531C-3318-4310-B547-105F92C47E5F}" type="pres">
      <dgm:prSet presAssocID="{E5C16B1A-1A2B-4157-AE12-A13ED677E737}" presName="rootText" presStyleLbl="node3" presStyleIdx="0" presStyleCnt="2" custScaleY="86430">
        <dgm:presLayoutVars>
          <dgm:chPref val="3"/>
        </dgm:presLayoutVars>
      </dgm:prSet>
      <dgm:spPr/>
    </dgm:pt>
    <dgm:pt modelId="{96A54F6A-38E4-4B79-8788-5AEE89BBB254}" type="pres">
      <dgm:prSet presAssocID="{E5C16B1A-1A2B-4157-AE12-A13ED677E737}" presName="rootConnector" presStyleLbl="node3" presStyleIdx="0" presStyleCnt="2"/>
      <dgm:spPr/>
    </dgm:pt>
    <dgm:pt modelId="{BBC2776E-4BA6-4B6F-AA52-A6CDF75FA262}" type="pres">
      <dgm:prSet presAssocID="{E5C16B1A-1A2B-4157-AE12-A13ED677E737}" presName="hierChild4" presStyleCnt="0"/>
      <dgm:spPr/>
    </dgm:pt>
    <dgm:pt modelId="{D362718B-9AD8-43FE-90E8-1BEF5F8898E0}" type="pres">
      <dgm:prSet presAssocID="{E5C16B1A-1A2B-4157-AE12-A13ED677E737}" presName="hierChild5" presStyleCnt="0"/>
      <dgm:spPr/>
    </dgm:pt>
    <dgm:pt modelId="{290EECB4-A728-40FC-8707-3612614D1E4A}" type="pres">
      <dgm:prSet presAssocID="{9F043478-E2C7-44FD-827B-9280FA122D62}" presName="Name64" presStyleLbl="parChTrans1D3" presStyleIdx="1" presStyleCnt="2"/>
      <dgm:spPr/>
    </dgm:pt>
    <dgm:pt modelId="{D7110B2B-6C6C-4B54-83ED-9925B768CFB7}" type="pres">
      <dgm:prSet presAssocID="{F4811BA2-8D38-4376-BE24-6FA041B66C02}" presName="hierRoot2" presStyleCnt="0">
        <dgm:presLayoutVars>
          <dgm:hierBranch val="init"/>
        </dgm:presLayoutVars>
      </dgm:prSet>
      <dgm:spPr/>
    </dgm:pt>
    <dgm:pt modelId="{B6EDD98D-3A19-404D-B561-2BFAE93BDBFD}" type="pres">
      <dgm:prSet presAssocID="{F4811BA2-8D38-4376-BE24-6FA041B66C02}" presName="rootComposite" presStyleCnt="0"/>
      <dgm:spPr/>
    </dgm:pt>
    <dgm:pt modelId="{F170520D-8EF1-4D52-9E1D-D1A03CF7654B}" type="pres">
      <dgm:prSet presAssocID="{F4811BA2-8D38-4376-BE24-6FA041B66C02}" presName="rootText" presStyleLbl="node3" presStyleIdx="1" presStyleCnt="2">
        <dgm:presLayoutVars>
          <dgm:chPref val="3"/>
        </dgm:presLayoutVars>
      </dgm:prSet>
      <dgm:spPr/>
    </dgm:pt>
    <dgm:pt modelId="{B9448D38-D8C8-4FF8-B370-4E0A54DD3EE5}" type="pres">
      <dgm:prSet presAssocID="{F4811BA2-8D38-4376-BE24-6FA041B66C02}" presName="rootConnector" presStyleLbl="node3" presStyleIdx="1" presStyleCnt="2"/>
      <dgm:spPr/>
    </dgm:pt>
    <dgm:pt modelId="{3AD39A3A-3107-4457-9ADE-138315FE032F}" type="pres">
      <dgm:prSet presAssocID="{F4811BA2-8D38-4376-BE24-6FA041B66C02}" presName="hierChild4" presStyleCnt="0"/>
      <dgm:spPr/>
    </dgm:pt>
    <dgm:pt modelId="{6314B891-2B36-471E-A5DD-F5833CD3EF93}" type="pres">
      <dgm:prSet presAssocID="{30E9286E-E8C3-4A96-8EB5-ADD777E76196}" presName="Name64" presStyleLbl="parChTrans1D4" presStyleIdx="0" presStyleCnt="2"/>
      <dgm:spPr/>
    </dgm:pt>
    <dgm:pt modelId="{A753E2B6-9EF5-4667-B832-95BB597194E7}" type="pres">
      <dgm:prSet presAssocID="{D167C66B-8FDB-43DB-93D7-AE0B724A0CA7}" presName="hierRoot2" presStyleCnt="0">
        <dgm:presLayoutVars>
          <dgm:hierBranch val="init"/>
        </dgm:presLayoutVars>
      </dgm:prSet>
      <dgm:spPr/>
    </dgm:pt>
    <dgm:pt modelId="{52C09E88-9FD7-4998-8186-B9634EF268C1}" type="pres">
      <dgm:prSet presAssocID="{D167C66B-8FDB-43DB-93D7-AE0B724A0CA7}" presName="rootComposite" presStyleCnt="0"/>
      <dgm:spPr/>
    </dgm:pt>
    <dgm:pt modelId="{A69E870E-F157-4A55-A823-0452B7A745F8}" type="pres">
      <dgm:prSet presAssocID="{D167C66B-8FDB-43DB-93D7-AE0B724A0CA7}" presName="rootText" presStyleLbl="node4" presStyleIdx="0" presStyleCnt="2" custScaleY="140653">
        <dgm:presLayoutVars>
          <dgm:chPref val="3"/>
        </dgm:presLayoutVars>
      </dgm:prSet>
      <dgm:spPr/>
    </dgm:pt>
    <dgm:pt modelId="{FB67123B-FBAF-4B84-A09B-74A25D4962AB}" type="pres">
      <dgm:prSet presAssocID="{D167C66B-8FDB-43DB-93D7-AE0B724A0CA7}" presName="rootConnector" presStyleLbl="node4" presStyleIdx="0" presStyleCnt="2"/>
      <dgm:spPr/>
    </dgm:pt>
    <dgm:pt modelId="{998A2FF7-3D31-46FD-A895-D150D19AB6B7}" type="pres">
      <dgm:prSet presAssocID="{D167C66B-8FDB-43DB-93D7-AE0B724A0CA7}" presName="hierChild4" presStyleCnt="0"/>
      <dgm:spPr/>
    </dgm:pt>
    <dgm:pt modelId="{FD2CB137-B2B1-4648-A3DB-4A23BF27D999}" type="pres">
      <dgm:prSet presAssocID="{CDA7BDF6-CCE4-43BB-A27F-2D1EAB7C9AE8}" presName="Name64" presStyleLbl="parChTrans1D4" presStyleIdx="1" presStyleCnt="2"/>
      <dgm:spPr/>
    </dgm:pt>
    <dgm:pt modelId="{8B352B65-113F-4404-8ED5-D33833E390C0}" type="pres">
      <dgm:prSet presAssocID="{49291CC7-9EFB-4420-AC61-4EDC480375B8}" presName="hierRoot2" presStyleCnt="0">
        <dgm:presLayoutVars>
          <dgm:hierBranch val="init"/>
        </dgm:presLayoutVars>
      </dgm:prSet>
      <dgm:spPr/>
    </dgm:pt>
    <dgm:pt modelId="{3CF678C6-7C0C-4508-ACD4-6B4D4D6CB406}" type="pres">
      <dgm:prSet presAssocID="{49291CC7-9EFB-4420-AC61-4EDC480375B8}" presName="rootComposite" presStyleCnt="0"/>
      <dgm:spPr/>
    </dgm:pt>
    <dgm:pt modelId="{EA644799-4429-457F-AF88-2D471FFE9346}" type="pres">
      <dgm:prSet presAssocID="{49291CC7-9EFB-4420-AC61-4EDC480375B8}" presName="rootText" presStyleLbl="node4" presStyleIdx="1" presStyleCnt="2" custScaleY="227906">
        <dgm:presLayoutVars>
          <dgm:chPref val="3"/>
        </dgm:presLayoutVars>
      </dgm:prSet>
      <dgm:spPr/>
    </dgm:pt>
    <dgm:pt modelId="{EB554763-76C9-4AAE-BF3B-C0F838C7D290}" type="pres">
      <dgm:prSet presAssocID="{49291CC7-9EFB-4420-AC61-4EDC480375B8}" presName="rootConnector" presStyleLbl="node4" presStyleIdx="1" presStyleCnt="2"/>
      <dgm:spPr/>
    </dgm:pt>
    <dgm:pt modelId="{B5A55D5A-F66D-484C-819D-9BCE07FC2C41}" type="pres">
      <dgm:prSet presAssocID="{49291CC7-9EFB-4420-AC61-4EDC480375B8}" presName="hierChild4" presStyleCnt="0"/>
      <dgm:spPr/>
    </dgm:pt>
    <dgm:pt modelId="{5FE15CE4-9212-4108-BD70-CFD10ABE2CE6}" type="pres">
      <dgm:prSet presAssocID="{49291CC7-9EFB-4420-AC61-4EDC480375B8}" presName="hierChild5" presStyleCnt="0"/>
      <dgm:spPr/>
    </dgm:pt>
    <dgm:pt modelId="{6A3D1273-3248-4DAE-80A8-93C922ADAB4C}" type="pres">
      <dgm:prSet presAssocID="{D167C66B-8FDB-43DB-93D7-AE0B724A0CA7}" presName="hierChild5" presStyleCnt="0"/>
      <dgm:spPr/>
    </dgm:pt>
    <dgm:pt modelId="{FD116DFB-01FD-480C-8286-45B0B547072C}" type="pres">
      <dgm:prSet presAssocID="{F4811BA2-8D38-4376-BE24-6FA041B66C02}" presName="hierChild5" presStyleCnt="0"/>
      <dgm:spPr/>
    </dgm:pt>
    <dgm:pt modelId="{8E8CDA6E-0828-4F56-B906-E4D3F53FF082}" type="pres">
      <dgm:prSet presAssocID="{9129351B-0768-4AE9-9B68-C24F716A2B95}" presName="hierChild5" presStyleCnt="0"/>
      <dgm:spPr/>
    </dgm:pt>
    <dgm:pt modelId="{6E20D613-12C2-44E4-A937-8061F30B52B5}" type="pres">
      <dgm:prSet presAssocID="{D9B48E3D-160B-46C1-8ED4-52E8D6A202DE}" presName="hierChild3" presStyleCnt="0"/>
      <dgm:spPr/>
    </dgm:pt>
  </dgm:ptLst>
  <dgm:cxnLst>
    <dgm:cxn modelId="{FB35C208-26C7-4C39-BD7D-79FF037E9CA3}" type="presOf" srcId="{9129351B-0768-4AE9-9B68-C24F716A2B95}" destId="{E42C894E-4F99-4A56-AFF2-979ECE4E28C1}" srcOrd="0" destOrd="0" presId="urn:microsoft.com/office/officeart/2009/3/layout/HorizontalOrganizationChart"/>
    <dgm:cxn modelId="{D803730A-CB50-4DE8-A891-AF5180C116C4}" type="presOf" srcId="{D9B48E3D-160B-46C1-8ED4-52E8D6A202DE}" destId="{436004F0-7901-4287-92E4-CC06D2F560B2}" srcOrd="0" destOrd="0" presId="urn:microsoft.com/office/officeart/2009/3/layout/HorizontalOrganizationChart"/>
    <dgm:cxn modelId="{F069C10C-0DAD-41E1-A4DE-550F6F26F31D}" srcId="{F4811BA2-8D38-4376-BE24-6FA041B66C02}" destId="{D167C66B-8FDB-43DB-93D7-AE0B724A0CA7}" srcOrd="0" destOrd="0" parTransId="{30E9286E-E8C3-4A96-8EB5-ADD777E76196}" sibTransId="{0C37053D-E536-465B-B472-1385F9B64376}"/>
    <dgm:cxn modelId="{70EEE40F-B201-48A5-A82B-76F48B059231}" type="presOf" srcId="{4596EE1D-48F6-44A8-83CA-CE3EF16A93BD}" destId="{A08DCD04-01DD-4C11-B45A-6CCC1E7172AF}" srcOrd="0" destOrd="0" presId="urn:microsoft.com/office/officeart/2009/3/layout/HorizontalOrganizationChart"/>
    <dgm:cxn modelId="{7D7A7312-CF40-476F-A9CA-CB9400921813}" type="presOf" srcId="{E0AB2AF7-91EB-4212-ACDE-9F28E7977B28}" destId="{9B280263-4C88-48F9-A188-FE3D9B68A08E}" srcOrd="0" destOrd="0" presId="urn:microsoft.com/office/officeart/2009/3/layout/HorizontalOrganizationChart"/>
    <dgm:cxn modelId="{A5227912-7F33-4A1E-9A1F-3D80E587B23F}" type="presOf" srcId="{E5C16B1A-1A2B-4157-AE12-A13ED677E737}" destId="{1A1F531C-3318-4310-B547-105F92C47E5F}" srcOrd="0" destOrd="0" presId="urn:microsoft.com/office/officeart/2009/3/layout/HorizontalOrganizationChart"/>
    <dgm:cxn modelId="{4F4F1C13-7C00-41A5-9FA7-8500CE6387C6}" srcId="{E0AB2AF7-91EB-4212-ACDE-9F28E7977B28}" destId="{D9B48E3D-160B-46C1-8ED4-52E8D6A202DE}" srcOrd="0" destOrd="0" parTransId="{093E2A02-5793-47CF-810C-DB0D7B966BC1}" sibTransId="{FC17E04F-F927-436A-A177-ED5034FC82DA}"/>
    <dgm:cxn modelId="{66A7E523-FB27-4DF8-9BF2-1D0A8708A063}" type="presOf" srcId="{4841AFB8-4998-4E40-B31D-8D81E43C533F}" destId="{755F0C1A-90D6-49A3-ABB8-DA815D6BD22B}" srcOrd="1" destOrd="0" presId="urn:microsoft.com/office/officeart/2009/3/layout/HorizontalOrganizationChart"/>
    <dgm:cxn modelId="{B670CE26-8AAB-457F-A5F6-76297D2CA815}" type="presOf" srcId="{49291CC7-9EFB-4420-AC61-4EDC480375B8}" destId="{EA644799-4429-457F-AF88-2D471FFE9346}" srcOrd="0" destOrd="0" presId="urn:microsoft.com/office/officeart/2009/3/layout/HorizontalOrganizationChart"/>
    <dgm:cxn modelId="{0FB8A02B-3A89-433F-936C-0211AFC03003}" type="presOf" srcId="{CDA7BDF6-CCE4-43BB-A27F-2D1EAB7C9AE8}" destId="{FD2CB137-B2B1-4648-A3DB-4A23BF27D999}" srcOrd="0" destOrd="0" presId="urn:microsoft.com/office/officeart/2009/3/layout/HorizontalOrganizationChart"/>
    <dgm:cxn modelId="{CFBBFB33-1EB3-42F7-80AA-64DC53572148}" type="presOf" srcId="{E5C16B1A-1A2B-4157-AE12-A13ED677E737}" destId="{96A54F6A-38E4-4B79-8788-5AEE89BBB254}" srcOrd="1" destOrd="0" presId="urn:microsoft.com/office/officeart/2009/3/layout/HorizontalOrganizationChart"/>
    <dgm:cxn modelId="{F05B1336-CBB5-4093-AC04-CBA72F34029F}" srcId="{9129351B-0768-4AE9-9B68-C24F716A2B95}" destId="{F4811BA2-8D38-4376-BE24-6FA041B66C02}" srcOrd="1" destOrd="0" parTransId="{9F043478-E2C7-44FD-827B-9280FA122D62}" sibTransId="{E87C3DF2-49C3-4A40-9FB3-F82480EC8B41}"/>
    <dgm:cxn modelId="{54F71D36-1480-4507-8541-8C088B10FF08}" type="presOf" srcId="{D9B48E3D-160B-46C1-8ED4-52E8D6A202DE}" destId="{A5DC6A16-CAC2-4771-BD69-95E7F8539C02}" srcOrd="1" destOrd="0" presId="urn:microsoft.com/office/officeart/2009/3/layout/HorizontalOrganizationChart"/>
    <dgm:cxn modelId="{C8D9F748-6268-4387-9CB1-D40FB1446AE8}" type="presOf" srcId="{49291CC7-9EFB-4420-AC61-4EDC480375B8}" destId="{EB554763-76C9-4AAE-BF3B-C0F838C7D290}" srcOrd="1" destOrd="0" presId="urn:microsoft.com/office/officeart/2009/3/layout/HorizontalOrganizationChart"/>
    <dgm:cxn modelId="{784A316F-34D8-4660-98C4-E350512B34ED}" type="presOf" srcId="{30E9286E-E8C3-4A96-8EB5-ADD777E76196}" destId="{6314B891-2B36-471E-A5DD-F5833CD3EF93}" srcOrd="0" destOrd="0" presId="urn:microsoft.com/office/officeart/2009/3/layout/HorizontalOrganizationChart"/>
    <dgm:cxn modelId="{A86F5D76-A416-4303-8ED4-193881E68698}" type="presOf" srcId="{2581BBC2-F613-443F-A2CC-81D5E1107D8D}" destId="{3BB6BF51-545E-4D8E-8A9D-864F4BB08475}" srcOrd="0" destOrd="0" presId="urn:microsoft.com/office/officeart/2009/3/layout/HorizontalOrganizationChart"/>
    <dgm:cxn modelId="{C4574F76-608A-4CCB-930F-E611A9A9B755}" srcId="{9129351B-0768-4AE9-9B68-C24F716A2B95}" destId="{E5C16B1A-1A2B-4157-AE12-A13ED677E737}" srcOrd="0" destOrd="0" parTransId="{4596EE1D-48F6-44A8-83CA-CE3EF16A93BD}" sibTransId="{D8D4E16F-B939-4566-B9AF-DF29F01DF6B8}"/>
    <dgm:cxn modelId="{9D601D57-2BDB-40C4-B15B-05B1FEA7F8B9}" type="presOf" srcId="{F4811BA2-8D38-4376-BE24-6FA041B66C02}" destId="{F170520D-8EF1-4D52-9E1D-D1A03CF7654B}" srcOrd="0" destOrd="0" presId="urn:microsoft.com/office/officeart/2009/3/layout/HorizontalOrganizationChart"/>
    <dgm:cxn modelId="{9955D159-51C5-4EDD-ADE0-2BB871054E0E}" type="presOf" srcId="{D167C66B-8FDB-43DB-93D7-AE0B724A0CA7}" destId="{FB67123B-FBAF-4B84-A09B-74A25D4962AB}" srcOrd="1" destOrd="0" presId="urn:microsoft.com/office/officeart/2009/3/layout/HorizontalOrganizationChart"/>
    <dgm:cxn modelId="{2BB0EA98-9997-4E78-B27C-A8E4B5B4CF55}" type="presOf" srcId="{F4811BA2-8D38-4376-BE24-6FA041B66C02}" destId="{B9448D38-D8C8-4FF8-B370-4E0A54DD3EE5}" srcOrd="1" destOrd="0" presId="urn:microsoft.com/office/officeart/2009/3/layout/HorizontalOrganizationChart"/>
    <dgm:cxn modelId="{1E177A99-87DF-4855-9035-FD30A44DE11D}" type="presOf" srcId="{9F043478-E2C7-44FD-827B-9280FA122D62}" destId="{290EECB4-A728-40FC-8707-3612614D1E4A}" srcOrd="0" destOrd="0" presId="urn:microsoft.com/office/officeart/2009/3/layout/HorizontalOrganizationChart"/>
    <dgm:cxn modelId="{6C2C69A7-96C1-4342-9031-8BF3C982DBFC}" type="presOf" srcId="{9129351B-0768-4AE9-9B68-C24F716A2B95}" destId="{A2BF1FF4-30D4-47DA-8FF7-0442AA726B52}" srcOrd="1" destOrd="0" presId="urn:microsoft.com/office/officeart/2009/3/layout/HorizontalOrganizationChart"/>
    <dgm:cxn modelId="{AA0C1AB8-1AE6-4A53-A020-E7B6D87F5F83}" type="presOf" srcId="{D167C66B-8FDB-43DB-93D7-AE0B724A0CA7}" destId="{A69E870E-F157-4A55-A823-0452B7A745F8}" srcOrd="0" destOrd="0" presId="urn:microsoft.com/office/officeart/2009/3/layout/HorizontalOrganizationChart"/>
    <dgm:cxn modelId="{189BDAC3-BF95-4C78-8959-574E69DE0EB4}" srcId="{D9B48E3D-160B-46C1-8ED4-52E8D6A202DE}" destId="{9129351B-0768-4AE9-9B68-C24F716A2B95}" srcOrd="1" destOrd="0" parTransId="{2581BBC2-F613-443F-A2CC-81D5E1107D8D}" sibTransId="{F4C0ED75-EF66-4995-BEC5-95A84281B813}"/>
    <dgm:cxn modelId="{9BD5BAD3-D358-4332-89D3-B7ACC75E8654}" srcId="{D167C66B-8FDB-43DB-93D7-AE0B724A0CA7}" destId="{49291CC7-9EFB-4420-AC61-4EDC480375B8}" srcOrd="0" destOrd="0" parTransId="{CDA7BDF6-CCE4-43BB-A27F-2D1EAB7C9AE8}" sibTransId="{FBFF1A0C-F68D-4B2A-9ECD-DFDC96DFF616}"/>
    <dgm:cxn modelId="{AEC59BEA-F953-4AAF-8484-53A4807912FA}" type="presOf" srcId="{C9C79584-E742-41F9-A2E6-B321C54C491E}" destId="{AE30A1E7-04F9-4CAC-9B48-E1C32E6A787C}" srcOrd="0" destOrd="0" presId="urn:microsoft.com/office/officeart/2009/3/layout/HorizontalOrganizationChart"/>
    <dgm:cxn modelId="{16D920EB-AC6F-4756-9F71-E358443742AE}" srcId="{D9B48E3D-160B-46C1-8ED4-52E8D6A202DE}" destId="{4841AFB8-4998-4E40-B31D-8D81E43C533F}" srcOrd="0" destOrd="0" parTransId="{C9C79584-E742-41F9-A2E6-B321C54C491E}" sibTransId="{7096F019-07AE-420C-86ED-819325926C90}"/>
    <dgm:cxn modelId="{5C765EEC-5D21-4DD1-9ADD-BFF732FC5661}" type="presOf" srcId="{4841AFB8-4998-4E40-B31D-8D81E43C533F}" destId="{D9A5888C-6BD7-4CAF-99F3-475C2515C172}" srcOrd="0" destOrd="0" presId="urn:microsoft.com/office/officeart/2009/3/layout/HorizontalOrganizationChart"/>
    <dgm:cxn modelId="{A7294A70-9B59-4C06-8A04-504910BE6869}" type="presParOf" srcId="{9B280263-4C88-48F9-A188-FE3D9B68A08E}" destId="{9786B6FC-8135-4BAD-92CE-053B3A580A0E}" srcOrd="0" destOrd="0" presId="urn:microsoft.com/office/officeart/2009/3/layout/HorizontalOrganizationChart"/>
    <dgm:cxn modelId="{A9E7241D-EC7E-40D4-AB4A-0C940F0EB41D}" type="presParOf" srcId="{9786B6FC-8135-4BAD-92CE-053B3A580A0E}" destId="{E9C01779-64CC-4065-BF7F-4F412E1C1B37}" srcOrd="0" destOrd="0" presId="urn:microsoft.com/office/officeart/2009/3/layout/HorizontalOrganizationChart"/>
    <dgm:cxn modelId="{4321F0D0-A150-478A-B68B-5002287B0976}" type="presParOf" srcId="{E9C01779-64CC-4065-BF7F-4F412E1C1B37}" destId="{436004F0-7901-4287-92E4-CC06D2F560B2}" srcOrd="0" destOrd="0" presId="urn:microsoft.com/office/officeart/2009/3/layout/HorizontalOrganizationChart"/>
    <dgm:cxn modelId="{83B197AF-5F6B-407E-BDEA-29D37CE2C131}" type="presParOf" srcId="{E9C01779-64CC-4065-BF7F-4F412E1C1B37}" destId="{A5DC6A16-CAC2-4771-BD69-95E7F8539C02}" srcOrd="1" destOrd="0" presId="urn:microsoft.com/office/officeart/2009/3/layout/HorizontalOrganizationChart"/>
    <dgm:cxn modelId="{67269D25-9358-45C4-BA57-3B116C80D6BC}" type="presParOf" srcId="{9786B6FC-8135-4BAD-92CE-053B3A580A0E}" destId="{00174A30-55BA-49E7-AEC2-6A4C172ECD44}" srcOrd="1" destOrd="0" presId="urn:microsoft.com/office/officeart/2009/3/layout/HorizontalOrganizationChart"/>
    <dgm:cxn modelId="{1DAC82AA-6599-418B-9CDC-84FEC186F48F}" type="presParOf" srcId="{00174A30-55BA-49E7-AEC2-6A4C172ECD44}" destId="{AE30A1E7-04F9-4CAC-9B48-E1C32E6A787C}" srcOrd="0" destOrd="0" presId="urn:microsoft.com/office/officeart/2009/3/layout/HorizontalOrganizationChart"/>
    <dgm:cxn modelId="{3D44614C-F28E-4EB0-A59C-74781EA88C99}" type="presParOf" srcId="{00174A30-55BA-49E7-AEC2-6A4C172ECD44}" destId="{0C6DC090-92F1-409D-9094-2310ADB977B4}" srcOrd="1" destOrd="0" presId="urn:microsoft.com/office/officeart/2009/3/layout/HorizontalOrganizationChart"/>
    <dgm:cxn modelId="{592BE868-CB5B-44B3-8A14-54CE468A6694}" type="presParOf" srcId="{0C6DC090-92F1-409D-9094-2310ADB977B4}" destId="{772847D2-AAFD-49DE-89EB-91A9E73D8F00}" srcOrd="0" destOrd="0" presId="urn:microsoft.com/office/officeart/2009/3/layout/HorizontalOrganizationChart"/>
    <dgm:cxn modelId="{5FC4BE28-63A9-4F1F-9495-E824C9C098EA}" type="presParOf" srcId="{772847D2-AAFD-49DE-89EB-91A9E73D8F00}" destId="{D9A5888C-6BD7-4CAF-99F3-475C2515C172}" srcOrd="0" destOrd="0" presId="urn:microsoft.com/office/officeart/2009/3/layout/HorizontalOrganizationChart"/>
    <dgm:cxn modelId="{CCF2BA7C-3E26-49B8-BAED-47E38C7E6A39}" type="presParOf" srcId="{772847D2-AAFD-49DE-89EB-91A9E73D8F00}" destId="{755F0C1A-90D6-49A3-ABB8-DA815D6BD22B}" srcOrd="1" destOrd="0" presId="urn:microsoft.com/office/officeart/2009/3/layout/HorizontalOrganizationChart"/>
    <dgm:cxn modelId="{B4C94C06-DFAB-415F-AC7F-47109DADB3C0}" type="presParOf" srcId="{0C6DC090-92F1-409D-9094-2310ADB977B4}" destId="{EA4E5D43-1B9C-44EF-8B42-333DC5B0D369}" srcOrd="1" destOrd="0" presId="urn:microsoft.com/office/officeart/2009/3/layout/HorizontalOrganizationChart"/>
    <dgm:cxn modelId="{44172E81-8D0B-4E5B-97F2-D69AD3208497}" type="presParOf" srcId="{0C6DC090-92F1-409D-9094-2310ADB977B4}" destId="{68F43F2A-7EF8-4CDF-96F5-75783ACBF3BB}" srcOrd="2" destOrd="0" presId="urn:microsoft.com/office/officeart/2009/3/layout/HorizontalOrganizationChart"/>
    <dgm:cxn modelId="{C380B614-CE00-4003-83C8-1878408E74C5}" type="presParOf" srcId="{00174A30-55BA-49E7-AEC2-6A4C172ECD44}" destId="{3BB6BF51-545E-4D8E-8A9D-864F4BB08475}" srcOrd="2" destOrd="0" presId="urn:microsoft.com/office/officeart/2009/3/layout/HorizontalOrganizationChart"/>
    <dgm:cxn modelId="{D01FC2C3-4B46-46D6-B0C3-C4A515D7CE4B}" type="presParOf" srcId="{00174A30-55BA-49E7-AEC2-6A4C172ECD44}" destId="{0059BCD8-4C12-4A76-BDA2-5752C50916A9}" srcOrd="3" destOrd="0" presId="urn:microsoft.com/office/officeart/2009/3/layout/HorizontalOrganizationChart"/>
    <dgm:cxn modelId="{9475FCA7-D1B9-410D-A084-E0DFAED2D41E}" type="presParOf" srcId="{0059BCD8-4C12-4A76-BDA2-5752C50916A9}" destId="{376F6B83-77E9-49AB-98AE-D4300F09DBFC}" srcOrd="0" destOrd="0" presId="urn:microsoft.com/office/officeart/2009/3/layout/HorizontalOrganizationChart"/>
    <dgm:cxn modelId="{3382B75A-D290-4C2D-873A-8A3C4EF5169C}" type="presParOf" srcId="{376F6B83-77E9-49AB-98AE-D4300F09DBFC}" destId="{E42C894E-4F99-4A56-AFF2-979ECE4E28C1}" srcOrd="0" destOrd="0" presId="urn:microsoft.com/office/officeart/2009/3/layout/HorizontalOrganizationChart"/>
    <dgm:cxn modelId="{51164457-B64C-40FB-B70C-441AA11B27E5}" type="presParOf" srcId="{376F6B83-77E9-49AB-98AE-D4300F09DBFC}" destId="{A2BF1FF4-30D4-47DA-8FF7-0442AA726B52}" srcOrd="1" destOrd="0" presId="urn:microsoft.com/office/officeart/2009/3/layout/HorizontalOrganizationChart"/>
    <dgm:cxn modelId="{42C3DCA5-66C4-4BE3-ADAC-F255DE215237}" type="presParOf" srcId="{0059BCD8-4C12-4A76-BDA2-5752C50916A9}" destId="{62FAFD72-86DB-4470-BFAF-5CD2B03192DB}" srcOrd="1" destOrd="0" presId="urn:microsoft.com/office/officeart/2009/3/layout/HorizontalOrganizationChart"/>
    <dgm:cxn modelId="{CEEA72A0-B642-47E4-AEF9-6B7B6F39B7C8}" type="presParOf" srcId="{62FAFD72-86DB-4470-BFAF-5CD2B03192DB}" destId="{A08DCD04-01DD-4C11-B45A-6CCC1E7172AF}" srcOrd="0" destOrd="0" presId="urn:microsoft.com/office/officeart/2009/3/layout/HorizontalOrganizationChart"/>
    <dgm:cxn modelId="{2400710F-A728-437A-91FB-C735476F8F36}" type="presParOf" srcId="{62FAFD72-86DB-4470-BFAF-5CD2B03192DB}" destId="{C716654B-55F4-4649-8C0B-84AC1B83A17F}" srcOrd="1" destOrd="0" presId="urn:microsoft.com/office/officeart/2009/3/layout/HorizontalOrganizationChart"/>
    <dgm:cxn modelId="{C4990B49-E8C7-4EF4-8423-55937C2DE544}" type="presParOf" srcId="{C716654B-55F4-4649-8C0B-84AC1B83A17F}" destId="{C73B4BFD-A1E4-45E9-9F32-D9C0E524A2FD}" srcOrd="0" destOrd="0" presId="urn:microsoft.com/office/officeart/2009/3/layout/HorizontalOrganizationChart"/>
    <dgm:cxn modelId="{C72934D9-20BD-4877-9097-486C46483E82}" type="presParOf" srcId="{C73B4BFD-A1E4-45E9-9F32-D9C0E524A2FD}" destId="{1A1F531C-3318-4310-B547-105F92C47E5F}" srcOrd="0" destOrd="0" presId="urn:microsoft.com/office/officeart/2009/3/layout/HorizontalOrganizationChart"/>
    <dgm:cxn modelId="{4A146D5D-420C-4457-A2CA-88A68A0BE8A8}" type="presParOf" srcId="{C73B4BFD-A1E4-45E9-9F32-D9C0E524A2FD}" destId="{96A54F6A-38E4-4B79-8788-5AEE89BBB254}" srcOrd="1" destOrd="0" presId="urn:microsoft.com/office/officeart/2009/3/layout/HorizontalOrganizationChart"/>
    <dgm:cxn modelId="{90591AF6-772E-4707-BF82-1AF9722654E6}" type="presParOf" srcId="{C716654B-55F4-4649-8C0B-84AC1B83A17F}" destId="{BBC2776E-4BA6-4B6F-AA52-A6CDF75FA262}" srcOrd="1" destOrd="0" presId="urn:microsoft.com/office/officeart/2009/3/layout/HorizontalOrganizationChart"/>
    <dgm:cxn modelId="{933D407F-113D-4E1E-BD00-8B5C779B897D}" type="presParOf" srcId="{C716654B-55F4-4649-8C0B-84AC1B83A17F}" destId="{D362718B-9AD8-43FE-90E8-1BEF5F8898E0}" srcOrd="2" destOrd="0" presId="urn:microsoft.com/office/officeart/2009/3/layout/HorizontalOrganizationChart"/>
    <dgm:cxn modelId="{2A42DBC6-B4E9-43B6-BDCE-9BD7409C4DFD}" type="presParOf" srcId="{62FAFD72-86DB-4470-BFAF-5CD2B03192DB}" destId="{290EECB4-A728-40FC-8707-3612614D1E4A}" srcOrd="2" destOrd="0" presId="urn:microsoft.com/office/officeart/2009/3/layout/HorizontalOrganizationChart"/>
    <dgm:cxn modelId="{6326CA42-4C87-48B8-9AFD-A71A41F1A810}" type="presParOf" srcId="{62FAFD72-86DB-4470-BFAF-5CD2B03192DB}" destId="{D7110B2B-6C6C-4B54-83ED-9925B768CFB7}" srcOrd="3" destOrd="0" presId="urn:microsoft.com/office/officeart/2009/3/layout/HorizontalOrganizationChart"/>
    <dgm:cxn modelId="{C0EAB9EE-FF2E-4EB1-9511-F4B90FC72381}" type="presParOf" srcId="{D7110B2B-6C6C-4B54-83ED-9925B768CFB7}" destId="{B6EDD98D-3A19-404D-B561-2BFAE93BDBFD}" srcOrd="0" destOrd="0" presId="urn:microsoft.com/office/officeart/2009/3/layout/HorizontalOrganizationChart"/>
    <dgm:cxn modelId="{292014E2-2900-4DA6-9DB0-9860F057A730}" type="presParOf" srcId="{B6EDD98D-3A19-404D-B561-2BFAE93BDBFD}" destId="{F170520D-8EF1-4D52-9E1D-D1A03CF7654B}" srcOrd="0" destOrd="0" presId="urn:microsoft.com/office/officeart/2009/3/layout/HorizontalOrganizationChart"/>
    <dgm:cxn modelId="{CCED6226-4C5C-4B9B-9AFB-52BEE93E471E}" type="presParOf" srcId="{B6EDD98D-3A19-404D-B561-2BFAE93BDBFD}" destId="{B9448D38-D8C8-4FF8-B370-4E0A54DD3EE5}" srcOrd="1" destOrd="0" presId="urn:microsoft.com/office/officeart/2009/3/layout/HorizontalOrganizationChart"/>
    <dgm:cxn modelId="{7891A2D5-BA35-414E-8D38-FF4B4AF37E1F}" type="presParOf" srcId="{D7110B2B-6C6C-4B54-83ED-9925B768CFB7}" destId="{3AD39A3A-3107-4457-9ADE-138315FE032F}" srcOrd="1" destOrd="0" presId="urn:microsoft.com/office/officeart/2009/3/layout/HorizontalOrganizationChart"/>
    <dgm:cxn modelId="{02592CEE-9655-4AC0-BCEA-6F7D3DDF84D8}" type="presParOf" srcId="{3AD39A3A-3107-4457-9ADE-138315FE032F}" destId="{6314B891-2B36-471E-A5DD-F5833CD3EF93}" srcOrd="0" destOrd="0" presId="urn:microsoft.com/office/officeart/2009/3/layout/HorizontalOrganizationChart"/>
    <dgm:cxn modelId="{CFD14B6F-A60C-40DC-9695-12867B9940B9}" type="presParOf" srcId="{3AD39A3A-3107-4457-9ADE-138315FE032F}" destId="{A753E2B6-9EF5-4667-B832-95BB597194E7}" srcOrd="1" destOrd="0" presId="urn:microsoft.com/office/officeart/2009/3/layout/HorizontalOrganizationChart"/>
    <dgm:cxn modelId="{07896C36-7526-4E73-8957-112868A621ED}" type="presParOf" srcId="{A753E2B6-9EF5-4667-B832-95BB597194E7}" destId="{52C09E88-9FD7-4998-8186-B9634EF268C1}" srcOrd="0" destOrd="0" presId="urn:microsoft.com/office/officeart/2009/3/layout/HorizontalOrganizationChart"/>
    <dgm:cxn modelId="{3698687E-949D-434F-9039-BB182420346E}" type="presParOf" srcId="{52C09E88-9FD7-4998-8186-B9634EF268C1}" destId="{A69E870E-F157-4A55-A823-0452B7A745F8}" srcOrd="0" destOrd="0" presId="urn:microsoft.com/office/officeart/2009/3/layout/HorizontalOrganizationChart"/>
    <dgm:cxn modelId="{139EB1B9-498B-439B-94BA-BF2AF951C820}" type="presParOf" srcId="{52C09E88-9FD7-4998-8186-B9634EF268C1}" destId="{FB67123B-FBAF-4B84-A09B-74A25D4962AB}" srcOrd="1" destOrd="0" presId="urn:microsoft.com/office/officeart/2009/3/layout/HorizontalOrganizationChart"/>
    <dgm:cxn modelId="{9033CC66-1A2C-452B-9099-9EB20C2EE499}" type="presParOf" srcId="{A753E2B6-9EF5-4667-B832-95BB597194E7}" destId="{998A2FF7-3D31-46FD-A895-D150D19AB6B7}" srcOrd="1" destOrd="0" presId="urn:microsoft.com/office/officeart/2009/3/layout/HorizontalOrganizationChart"/>
    <dgm:cxn modelId="{90F3EAEE-F905-45B9-8614-5D810C97679E}" type="presParOf" srcId="{998A2FF7-3D31-46FD-A895-D150D19AB6B7}" destId="{FD2CB137-B2B1-4648-A3DB-4A23BF27D999}" srcOrd="0" destOrd="0" presId="urn:microsoft.com/office/officeart/2009/3/layout/HorizontalOrganizationChart"/>
    <dgm:cxn modelId="{1EC88D96-3948-43A5-8DA1-363D74AD7F26}" type="presParOf" srcId="{998A2FF7-3D31-46FD-A895-D150D19AB6B7}" destId="{8B352B65-113F-4404-8ED5-D33833E390C0}" srcOrd="1" destOrd="0" presId="urn:microsoft.com/office/officeart/2009/3/layout/HorizontalOrganizationChart"/>
    <dgm:cxn modelId="{F4356D32-FEB6-4E9C-BA94-9B395175E679}" type="presParOf" srcId="{8B352B65-113F-4404-8ED5-D33833E390C0}" destId="{3CF678C6-7C0C-4508-ACD4-6B4D4D6CB406}" srcOrd="0" destOrd="0" presId="urn:microsoft.com/office/officeart/2009/3/layout/HorizontalOrganizationChart"/>
    <dgm:cxn modelId="{80A50820-7029-4114-BCF3-A30F00C3CD3C}" type="presParOf" srcId="{3CF678C6-7C0C-4508-ACD4-6B4D4D6CB406}" destId="{EA644799-4429-457F-AF88-2D471FFE9346}" srcOrd="0" destOrd="0" presId="urn:microsoft.com/office/officeart/2009/3/layout/HorizontalOrganizationChart"/>
    <dgm:cxn modelId="{7849B1D0-0298-45BB-A6C5-3030FF086BB9}" type="presParOf" srcId="{3CF678C6-7C0C-4508-ACD4-6B4D4D6CB406}" destId="{EB554763-76C9-4AAE-BF3B-C0F838C7D290}" srcOrd="1" destOrd="0" presId="urn:microsoft.com/office/officeart/2009/3/layout/HorizontalOrganizationChart"/>
    <dgm:cxn modelId="{8F7E5C8B-AC87-4F29-9250-C652C07AE6E8}" type="presParOf" srcId="{8B352B65-113F-4404-8ED5-D33833E390C0}" destId="{B5A55D5A-F66D-484C-819D-9BCE07FC2C41}" srcOrd="1" destOrd="0" presId="urn:microsoft.com/office/officeart/2009/3/layout/HorizontalOrganizationChart"/>
    <dgm:cxn modelId="{7D44F2B1-717E-4496-B609-EBC0F6F305B9}" type="presParOf" srcId="{8B352B65-113F-4404-8ED5-D33833E390C0}" destId="{5FE15CE4-9212-4108-BD70-CFD10ABE2CE6}" srcOrd="2" destOrd="0" presId="urn:microsoft.com/office/officeart/2009/3/layout/HorizontalOrganizationChart"/>
    <dgm:cxn modelId="{6A5F84A3-0D8D-40B5-A628-D09EBD7BEA7B}" type="presParOf" srcId="{A753E2B6-9EF5-4667-B832-95BB597194E7}" destId="{6A3D1273-3248-4DAE-80A8-93C922ADAB4C}" srcOrd="2" destOrd="0" presId="urn:microsoft.com/office/officeart/2009/3/layout/HorizontalOrganizationChart"/>
    <dgm:cxn modelId="{9F646E5E-3E2B-4BA2-87A2-F7CDE977A64C}" type="presParOf" srcId="{D7110B2B-6C6C-4B54-83ED-9925B768CFB7}" destId="{FD116DFB-01FD-480C-8286-45B0B547072C}" srcOrd="2" destOrd="0" presId="urn:microsoft.com/office/officeart/2009/3/layout/HorizontalOrganizationChart"/>
    <dgm:cxn modelId="{E3653C3B-7BDD-4950-9978-BC0509033416}" type="presParOf" srcId="{0059BCD8-4C12-4A76-BDA2-5752C50916A9}" destId="{8E8CDA6E-0828-4F56-B906-E4D3F53FF082}" srcOrd="2" destOrd="0" presId="urn:microsoft.com/office/officeart/2009/3/layout/HorizontalOrganizationChart"/>
    <dgm:cxn modelId="{4D0E67D5-F91F-4D2C-858A-BDD4529459F1}" type="presParOf" srcId="{9786B6FC-8135-4BAD-92CE-053B3A580A0E}" destId="{6E20D613-12C2-44E4-A937-8061F30B52B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CB137-B2B1-4648-A3DB-4A23BF27D999}">
      <dsp:nvSpPr>
        <dsp:cNvPr id="0" name=""/>
        <dsp:cNvSpPr/>
      </dsp:nvSpPr>
      <dsp:spPr>
        <a:xfrm>
          <a:off x="6677804" y="3122903"/>
          <a:ext cx="308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371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4B891-2B36-471E-A5DD-F5833CD3EF93}">
      <dsp:nvSpPr>
        <dsp:cNvPr id="0" name=""/>
        <dsp:cNvSpPr/>
      </dsp:nvSpPr>
      <dsp:spPr>
        <a:xfrm>
          <a:off x="4827573" y="3122903"/>
          <a:ext cx="308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371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EECB4-A728-40FC-8707-3612614D1E4A}">
      <dsp:nvSpPr>
        <dsp:cNvPr id="0" name=""/>
        <dsp:cNvSpPr/>
      </dsp:nvSpPr>
      <dsp:spPr>
        <a:xfrm>
          <a:off x="2977342" y="2869031"/>
          <a:ext cx="308371" cy="299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85" y="0"/>
              </a:lnTo>
              <a:lnTo>
                <a:pt x="154185" y="299592"/>
              </a:lnTo>
              <a:lnTo>
                <a:pt x="308371" y="2995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DCD04-01DD-4C11-B45A-6CCC1E7172AF}">
      <dsp:nvSpPr>
        <dsp:cNvPr id="0" name=""/>
        <dsp:cNvSpPr/>
      </dsp:nvSpPr>
      <dsp:spPr>
        <a:xfrm>
          <a:off x="2977342" y="2537531"/>
          <a:ext cx="308371" cy="331499"/>
        </a:xfrm>
        <a:custGeom>
          <a:avLst/>
          <a:gdLst/>
          <a:ahLst/>
          <a:cxnLst/>
          <a:rect l="0" t="0" r="0" b="0"/>
          <a:pathLst>
            <a:path>
              <a:moveTo>
                <a:pt x="0" y="331499"/>
              </a:moveTo>
              <a:lnTo>
                <a:pt x="154185" y="331499"/>
              </a:lnTo>
              <a:lnTo>
                <a:pt x="154185" y="0"/>
              </a:lnTo>
              <a:lnTo>
                <a:pt x="308371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6BF51-545E-4D8E-8A9D-864F4BB08475}">
      <dsp:nvSpPr>
        <dsp:cNvPr id="0" name=""/>
        <dsp:cNvSpPr/>
      </dsp:nvSpPr>
      <dsp:spPr>
        <a:xfrm>
          <a:off x="1127110" y="2194069"/>
          <a:ext cx="308371" cy="674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85" y="0"/>
              </a:lnTo>
              <a:lnTo>
                <a:pt x="154185" y="674961"/>
              </a:lnTo>
              <a:lnTo>
                <a:pt x="308371" y="67496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0A1E7-04F9-4CAC-9B48-E1C32E6A787C}">
      <dsp:nvSpPr>
        <dsp:cNvPr id="0" name=""/>
        <dsp:cNvSpPr/>
      </dsp:nvSpPr>
      <dsp:spPr>
        <a:xfrm>
          <a:off x="1127110" y="1035795"/>
          <a:ext cx="248470" cy="1158274"/>
        </a:xfrm>
        <a:custGeom>
          <a:avLst/>
          <a:gdLst/>
          <a:ahLst/>
          <a:cxnLst/>
          <a:rect l="0" t="0" r="0" b="0"/>
          <a:pathLst>
            <a:path>
              <a:moveTo>
                <a:pt x="0" y="1158274"/>
              </a:moveTo>
              <a:lnTo>
                <a:pt x="94284" y="1158274"/>
              </a:lnTo>
              <a:lnTo>
                <a:pt x="94284" y="0"/>
              </a:lnTo>
              <a:lnTo>
                <a:pt x="248470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004F0-7901-4287-92E4-CC06D2F560B2}">
      <dsp:nvSpPr>
        <dsp:cNvPr id="0" name=""/>
        <dsp:cNvSpPr/>
      </dsp:nvSpPr>
      <dsp:spPr>
        <a:xfrm>
          <a:off x="6364" y="1828801"/>
          <a:ext cx="1120746" cy="7305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Baza de date MYSQL</a:t>
          </a:r>
        </a:p>
      </dsp:txBody>
      <dsp:txXfrm>
        <a:off x="6364" y="1828801"/>
        <a:ext cx="1120746" cy="730536"/>
      </dsp:txXfrm>
    </dsp:sp>
    <dsp:sp modelId="{D9A5888C-6BD7-4CAF-99F3-475C2515C172}">
      <dsp:nvSpPr>
        <dsp:cNvPr id="0" name=""/>
        <dsp:cNvSpPr/>
      </dsp:nvSpPr>
      <dsp:spPr>
        <a:xfrm>
          <a:off x="1375581" y="457200"/>
          <a:ext cx="1802973" cy="11571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Gestionarea  conturilor și abonamentelor de către administrator</a:t>
          </a:r>
        </a:p>
      </dsp:txBody>
      <dsp:txXfrm>
        <a:off x="1375581" y="457200"/>
        <a:ext cx="1802973" cy="1157190"/>
      </dsp:txXfrm>
    </dsp:sp>
    <dsp:sp modelId="{E42C894E-4F99-4A56-AFF2-979ECE4E28C1}">
      <dsp:nvSpPr>
        <dsp:cNvPr id="0" name=""/>
        <dsp:cNvSpPr/>
      </dsp:nvSpPr>
      <dsp:spPr>
        <a:xfrm>
          <a:off x="1435482" y="2522216"/>
          <a:ext cx="1541859" cy="6936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Gestionarea abonamentului acestuia</a:t>
          </a:r>
        </a:p>
      </dsp:txBody>
      <dsp:txXfrm>
        <a:off x="1435482" y="2522216"/>
        <a:ext cx="1541859" cy="693629"/>
      </dsp:txXfrm>
    </dsp:sp>
    <dsp:sp modelId="{1A1F531C-3318-4310-B547-105F92C47E5F}">
      <dsp:nvSpPr>
        <dsp:cNvPr id="0" name=""/>
        <dsp:cNvSpPr/>
      </dsp:nvSpPr>
      <dsp:spPr>
        <a:xfrm>
          <a:off x="3285713" y="2334305"/>
          <a:ext cx="1541859" cy="4064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Acces cont utilizator</a:t>
          </a:r>
        </a:p>
      </dsp:txBody>
      <dsp:txXfrm>
        <a:off x="3285713" y="2334305"/>
        <a:ext cx="1541859" cy="406451"/>
      </dsp:txXfrm>
    </dsp:sp>
    <dsp:sp modelId="{F170520D-8EF1-4D52-9E1D-D1A03CF7654B}">
      <dsp:nvSpPr>
        <dsp:cNvPr id="0" name=""/>
        <dsp:cNvSpPr/>
      </dsp:nvSpPr>
      <dsp:spPr>
        <a:xfrm>
          <a:off x="3285713" y="2933489"/>
          <a:ext cx="1541859" cy="4702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Fitness Tracker</a:t>
          </a:r>
        </a:p>
      </dsp:txBody>
      <dsp:txXfrm>
        <a:off x="3285713" y="2933489"/>
        <a:ext cx="1541859" cy="470267"/>
      </dsp:txXfrm>
    </dsp:sp>
    <dsp:sp modelId="{A69E870E-F157-4A55-A823-0452B7A745F8}">
      <dsp:nvSpPr>
        <dsp:cNvPr id="0" name=""/>
        <dsp:cNvSpPr/>
      </dsp:nvSpPr>
      <dsp:spPr>
        <a:xfrm>
          <a:off x="5135945" y="2837901"/>
          <a:ext cx="1541859" cy="6614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Alegerea planului personal dorit</a:t>
          </a:r>
        </a:p>
      </dsp:txBody>
      <dsp:txXfrm>
        <a:off x="5135945" y="2837901"/>
        <a:ext cx="1541859" cy="661444"/>
      </dsp:txXfrm>
    </dsp:sp>
    <dsp:sp modelId="{EA644799-4429-457F-AF88-2D471FFE9346}">
      <dsp:nvSpPr>
        <dsp:cNvPr id="0" name=""/>
        <dsp:cNvSpPr/>
      </dsp:nvSpPr>
      <dsp:spPr>
        <a:xfrm>
          <a:off x="6986176" y="2632740"/>
          <a:ext cx="1541859" cy="10717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Salvarea datelor privind progresul utilizatorului</a:t>
          </a:r>
        </a:p>
      </dsp:txBody>
      <dsp:txXfrm>
        <a:off x="6986176" y="2632740"/>
        <a:ext cx="1541859" cy="1071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3C9880DC-DE89-2B80-DD68-1F437C862A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FB315CEF-920B-4C47-FDC8-9D7735D2B5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0C1E7-ABC1-48C2-A9FA-CF831D5ADDE8}" type="datetimeFigureOut">
              <a:rPr lang="en-US" smtClean="0"/>
              <a:t>04-May-23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A76643C-2E8C-EFD2-9A78-0540FC3785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A202CC2-3CB8-3450-19C9-5378664A5E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42AF8-6811-4E3A-96DB-306688161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26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BF0355F-2358-41B0-5BC1-6BC04FD14F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ro-RO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78CA383-FC3D-82E3-E283-8DE6BC4CD6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ro-RO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CB9D541-9857-6FFC-5D87-E8E1183F35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382CCD82-02F2-77A1-2506-2179BFD6E8F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o-RO" noProof="0"/>
              <a:t>Click to edit Master text styles</a:t>
            </a:r>
          </a:p>
          <a:p>
            <a:pPr lvl="1"/>
            <a:r>
              <a:rPr lang="en-US" altLang="ro-RO" noProof="0"/>
              <a:t>Second level</a:t>
            </a:r>
          </a:p>
          <a:p>
            <a:pPr lvl="2"/>
            <a:r>
              <a:rPr lang="en-US" altLang="ro-RO" noProof="0"/>
              <a:t>Third level</a:t>
            </a:r>
          </a:p>
          <a:p>
            <a:pPr lvl="3"/>
            <a:r>
              <a:rPr lang="en-US" altLang="ro-RO" noProof="0"/>
              <a:t>Fourth level</a:t>
            </a:r>
          </a:p>
          <a:p>
            <a:pPr lvl="4"/>
            <a:r>
              <a:rPr lang="en-US" altLang="ro-RO" noProof="0"/>
              <a:t>Fifth level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543FF5E7-7499-6E3C-09E6-8958B6C0E2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ro-RO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F83A0AEC-C2E6-FC0B-2AF6-1801A52BD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847F51A-5B3D-46A5-B4B8-9598C8795986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12AE605-30FF-D515-FCB4-D1C1777E5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1564C289-5E37-4A79-A54D-D8CF310E58D7}" type="slidenum">
              <a:rPr lang="en-US" altLang="ro-RO" smtClean="0">
                <a:latin typeface="Arial" panose="020B0604020202020204" pitchFamily="34" charset="0"/>
              </a:rPr>
              <a:pPr/>
              <a:t>2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7812F83-A5DA-D8CB-FA89-3166A33BD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9E0F0BA-8DA0-54CC-5377-A3E098044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6F176DD-EE41-8537-3FF2-38A74D4F1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65A5FB3E-B1BF-43EB-B229-500D232FCF51}" type="slidenum">
              <a:rPr lang="en-US" altLang="ro-RO" smtClean="0">
                <a:latin typeface="Arial" panose="020B0604020202020204" pitchFamily="34" charset="0"/>
              </a:rPr>
              <a:pPr/>
              <a:t>14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D36EB23-94A2-A4D0-2168-F15934D35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D2C83BF-F8A5-EA11-5516-D134DB897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ro-RO">
                <a:latin typeface="Arial" panose="020B0604020202020204" pitchFamily="34" charset="0"/>
              </a:rPr>
              <a:t>Slide obligatoriu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538A31F-92D6-545F-C62E-9BE216555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CAD27AE-FCB6-4627-A793-B82DB5CF0B34}" type="slidenum">
              <a:rPr lang="en-US" altLang="ro-RO" smtClean="0">
                <a:latin typeface="Arial" panose="020B0604020202020204" pitchFamily="34" charset="0"/>
              </a:rPr>
              <a:pPr/>
              <a:t>4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726F4DD-1867-0D9F-D9F9-71B42530F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FFE74EC-A552-1101-7AF9-B90E57543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538A31F-92D6-545F-C62E-9BE216555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CAD27AE-FCB6-4627-A793-B82DB5CF0B34}" type="slidenum">
              <a:rPr lang="en-US" altLang="ro-RO" smtClean="0">
                <a:latin typeface="Arial" panose="020B0604020202020204" pitchFamily="34" charset="0"/>
              </a:rPr>
              <a:pPr/>
              <a:t>5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726F4DD-1867-0D9F-D9F9-71B42530F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FFE74EC-A552-1101-7AF9-B90E57543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4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538A31F-92D6-545F-C62E-9BE216555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CAD27AE-FCB6-4627-A793-B82DB5CF0B34}" type="slidenum">
              <a:rPr lang="en-US" altLang="ro-RO" smtClean="0">
                <a:latin typeface="Arial" panose="020B0604020202020204" pitchFamily="34" charset="0"/>
              </a:rPr>
              <a:pPr/>
              <a:t>6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726F4DD-1867-0D9F-D9F9-71B42530F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FFE74EC-A552-1101-7AF9-B90E57543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538A31F-92D6-545F-C62E-9BE216555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CAD27AE-FCB6-4627-A793-B82DB5CF0B34}" type="slidenum">
              <a:rPr lang="en-US" altLang="ro-RO" smtClean="0">
                <a:latin typeface="Arial" panose="020B0604020202020204" pitchFamily="34" charset="0"/>
              </a:rPr>
              <a:pPr/>
              <a:t>8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726F4DD-1867-0D9F-D9F9-71B42530F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FFE74EC-A552-1101-7AF9-B90E57543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1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618AF0DF-5B17-1112-6A7D-A5DDD52ADA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12F4D12E-727B-46C8-97E0-68DEF3972CBF}" type="slidenum">
              <a:rPr lang="en-US" altLang="ro-RO" smtClean="0">
                <a:latin typeface="Arial" panose="020B0604020202020204" pitchFamily="34" charset="0"/>
              </a:rPr>
              <a:pPr/>
              <a:t>9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EE62FDF-94F1-CAF9-9930-F2679DA71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D7662FE4-FF1F-D5D9-6469-0CC993B62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0CD9D11-2A49-5C98-B7EE-38FB46B3C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03017536-AF02-4A64-A273-0EFB09E7859A}" type="slidenum">
              <a:rPr lang="en-US" altLang="ro-RO" smtClean="0">
                <a:latin typeface="Arial" panose="020B0604020202020204" pitchFamily="34" charset="0"/>
              </a:rPr>
              <a:pPr/>
              <a:t>10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A21D5D9-5C81-582C-0292-6A75B76C3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1910A80-FF4B-031D-6B16-DE399F86D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ro-RO">
                <a:latin typeface="Arial" panose="020B0604020202020204" pitchFamily="34" charset="0"/>
              </a:rPr>
              <a:t>Slide obligatoriu</a:t>
            </a:r>
          </a:p>
          <a:p>
            <a:pPr eaLnBrk="1" hangingPunct="1"/>
            <a:endParaRPr lang="en-US" altLang="ro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0CD9D11-2A49-5C98-B7EE-38FB46B3C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03017536-AF02-4A64-A273-0EFB09E7859A}" type="slidenum">
              <a:rPr lang="en-US" altLang="ro-RO" smtClean="0">
                <a:latin typeface="Arial" panose="020B0604020202020204" pitchFamily="34" charset="0"/>
              </a:rPr>
              <a:pPr/>
              <a:t>11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A21D5D9-5C81-582C-0292-6A75B76C3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1910A80-FF4B-031D-6B16-DE399F86D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ro-RO">
                <a:latin typeface="Arial" panose="020B0604020202020204" pitchFamily="34" charset="0"/>
              </a:rPr>
              <a:t>Slide obligatoriu</a:t>
            </a:r>
          </a:p>
          <a:p>
            <a:pPr eaLnBrk="1" hangingPunct="1"/>
            <a:endParaRPr lang="en-US" altLang="ro-R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1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0CD9D11-2A49-5C98-B7EE-38FB46B3C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03017536-AF02-4A64-A273-0EFB09E7859A}" type="slidenum">
              <a:rPr lang="en-US" altLang="ro-RO" smtClean="0">
                <a:latin typeface="Arial" panose="020B0604020202020204" pitchFamily="34" charset="0"/>
              </a:rPr>
              <a:pPr/>
              <a:t>12</a:t>
            </a:fld>
            <a:endParaRPr lang="en-US" altLang="ro-RO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A21D5D9-5C81-582C-0292-6A75B76C3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1910A80-FF4B-031D-6B16-DE399F86D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ro-RO">
                <a:latin typeface="Arial" panose="020B0604020202020204" pitchFamily="34" charset="0"/>
              </a:rPr>
              <a:t>Slide obligatoriu</a:t>
            </a:r>
          </a:p>
          <a:p>
            <a:pPr eaLnBrk="1" hangingPunct="1"/>
            <a:endParaRPr lang="en-US" altLang="ro-R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>
            <a:extLst>
              <a:ext uri="{FF2B5EF4-FFF2-40B4-BE49-F238E27FC236}">
                <a16:creationId xmlns:a16="http://schemas.microsoft.com/office/drawing/2014/main" id="{285CBFCE-6A8F-1133-3787-AB1ECD63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8" descr="logo ETTI">
            <a:extLst>
              <a:ext uri="{FF2B5EF4-FFF2-40B4-BE49-F238E27FC236}">
                <a16:creationId xmlns:a16="http://schemas.microsoft.com/office/drawing/2014/main" id="{5C1244A2-A6BB-99A7-97FD-F9E04EA0383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79895"/>
            <a:ext cx="6191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B7B07AC4-92DE-7354-6322-45732B1202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0" y="106363"/>
            <a:ext cx="762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defRPr/>
            </a:pPr>
            <a:r>
              <a:rPr lang="ro-RO" altLang="ro-RO" sz="1200" noProof="0"/>
              <a:t>Universitatea POLITEHNICA din București</a:t>
            </a:r>
          </a:p>
          <a:p>
            <a:pPr algn="ctr">
              <a:defRPr/>
            </a:pPr>
            <a:r>
              <a:rPr lang="ro-RO" altLang="ro-RO" sz="1200" noProof="0"/>
              <a:t>Facultatea de Electronică, Telecomunicații și Tehnologia Informației</a:t>
            </a:r>
          </a:p>
        </p:txBody>
      </p:sp>
      <p:pic>
        <p:nvPicPr>
          <p:cNvPr id="6" name="Picture 3" descr="D:\logo_ieee_ro.jpg">
            <a:extLst>
              <a:ext uri="{FF2B5EF4-FFF2-40B4-BE49-F238E27FC236}">
                <a16:creationId xmlns:a16="http://schemas.microsoft.com/office/drawing/2014/main" id="{2A689C06-C0A3-7DE8-19AE-0BD5D86D00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100013"/>
            <a:ext cx="1225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ro-RO" noProof="0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05200"/>
            <a:ext cx="7772400" cy="2362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500"/>
            </a:lvl1pPr>
          </a:lstStyle>
          <a:p>
            <a:pPr lvl="0"/>
            <a:r>
              <a:rPr lang="en-US" altLang="ro-RO" noProof="0"/>
              <a:t>Click to edit Master subtitle style</a:t>
            </a:r>
          </a:p>
        </p:txBody>
      </p:sp>
      <p:pic>
        <p:nvPicPr>
          <p:cNvPr id="27650" name="Picture 1" descr="ANTET CABINET RECTOR 2018">
            <a:extLst>
              <a:ext uri="{FF2B5EF4-FFF2-40B4-BE49-F238E27FC236}">
                <a16:creationId xmlns:a16="http://schemas.microsoft.com/office/drawing/2014/main" id="{456B4473-01D5-EB61-2605-B42466DF777A}"/>
              </a:ext>
            </a:extLst>
          </p:cNvPr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287"/>
            <a:ext cx="757237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51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D1D9928-8C15-C39F-4A2D-A79A903DFE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9822C-B861-4D8C-A3D2-E11D458F415C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81118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28600"/>
            <a:ext cx="21336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248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CAA7493-F06D-7C72-FACE-ED56A426F2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9A9B3-3ACD-43DF-B80A-2891BAE972C5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56667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CBFDFCC-B896-7E50-C1C9-E514DE63F1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C053-07AE-411F-AF49-F7DA04B74E40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305870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064D6C9-DC9B-69A5-2E7C-B571E6FBCC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8B7FA-EDFE-4BF1-9040-307FBB2FB124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16998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91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506E3AD-F8F7-AEBA-711E-C17F06132B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18EBB-4205-4A32-8CB0-4BD0B61804FD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37641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EA2AA0B-B53A-50E5-BEBE-645070C8F9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4EE21-DEA7-466C-BE2D-CB8AC7E6C7E8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23124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CD7168E-E2F2-97CE-7BD8-D7D98DBCB4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3E4C8-E758-41BE-BD5C-8D33F87552C7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270624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4B9735E3-9E86-063E-0642-CD6A6BB31B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47AC1-D87D-470A-9AC4-FCC859AD2361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55821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338F26E-2CDE-2100-ED60-B44B30145F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65625-4877-4FA2-A602-1CE172DF61A9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44163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o-R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DEEDF92-455C-FA20-B606-920ACFD277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39F92-D1A7-457D-B256-AB683315549F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14774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70FF808-53E5-845D-1526-83B5B5A82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853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o-RO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9CC569D-6003-52E8-5C4C-DF64D4FDA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534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o-RO"/>
              <a:t>Click to edit Master text styles</a:t>
            </a:r>
          </a:p>
          <a:p>
            <a:pPr lvl="1"/>
            <a:r>
              <a:rPr lang="en-US" altLang="ro-RO"/>
              <a:t>Second level</a:t>
            </a:r>
          </a:p>
          <a:p>
            <a:pPr lvl="2"/>
            <a:r>
              <a:rPr lang="en-US" altLang="ro-RO"/>
              <a:t>Third level</a:t>
            </a:r>
          </a:p>
          <a:p>
            <a:pPr lvl="3"/>
            <a:r>
              <a:rPr lang="en-US" altLang="ro-RO"/>
              <a:t>Fourth level</a:t>
            </a:r>
          </a:p>
          <a:p>
            <a:pPr lvl="4"/>
            <a:r>
              <a:rPr lang="en-US" altLang="ro-RO"/>
              <a:t>Fifth level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B168F8FB-5E4E-F542-3960-EB368B12C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57263"/>
            <a:ext cx="85344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30" y="0"/>
                </a:lnTo>
                <a:lnTo>
                  <a:pt x="130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E3943316-340C-ED70-E15D-69E395B9B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" y="6400800"/>
            <a:ext cx="8534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E1EE2DBE-EB65-5518-6D2F-02FABF606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477000"/>
            <a:ext cx="8001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ro-RO"/>
              <a:t>TEF 2023</a:t>
            </a:r>
          </a:p>
        </p:txBody>
      </p:sp>
      <p:sp>
        <p:nvSpPr>
          <p:cNvPr id="104456" name="Rectangle 8">
            <a:extLst>
              <a:ext uri="{FF2B5EF4-FFF2-40B4-BE49-F238E27FC236}">
                <a16:creationId xmlns:a16="http://schemas.microsoft.com/office/drawing/2014/main" id="{C617B7BC-2388-7B80-566D-C800093E8A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77000"/>
            <a:ext cx="4572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FC3AEFB-4576-4F09-9A92-9DA79A768A77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4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95421B4-E3A0-7AD4-B64F-170A59839C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ro-RO" b="1"/>
              <a:t>Sistem de gestiune a abonamentelor pentru s</a:t>
            </a:r>
            <a:r>
              <a:rPr lang="ro-RO" altLang="ro-RO" b="1"/>
              <a:t>ă</a:t>
            </a:r>
            <a:r>
              <a:rPr lang="en-US" altLang="ro-RO" b="1"/>
              <a:t>li de sport</a:t>
            </a:r>
            <a:endParaRPr lang="ro-RO" altLang="ro-RO" b="1"/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D8E60E3A-5386-F992-D5C7-F4D48C658EA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819400"/>
            <a:ext cx="7772400" cy="3048000"/>
          </a:xfrm>
        </p:spPr>
        <p:txBody>
          <a:bodyPr/>
          <a:lstStyle/>
          <a:p>
            <a:pPr eaLnBrk="1" hangingPunct="1"/>
            <a:r>
              <a:rPr lang="ro-RO" altLang="ro-RO" sz="2000"/>
              <a:t>Studenț</a:t>
            </a:r>
            <a:r>
              <a:rPr lang="en-US" altLang="ro-RO" sz="2000"/>
              <a:t>i</a:t>
            </a:r>
            <a:r>
              <a:rPr lang="ro-RO" altLang="ro-RO" sz="2000"/>
              <a:t>: </a:t>
            </a:r>
            <a:r>
              <a:rPr lang="en-US" altLang="ro-RO" sz="2000"/>
              <a:t>Burl</a:t>
            </a:r>
            <a:r>
              <a:rPr lang="ro-RO" altLang="ro-RO" sz="2000"/>
              <a:t>ă</a:t>
            </a:r>
            <a:r>
              <a:rPr lang="en-US" altLang="ro-RO" sz="2000"/>
              <a:t>cel N. George </a:t>
            </a:r>
            <a:r>
              <a:rPr lang="ro-RO" altLang="ro-RO" sz="2000"/>
              <a:t>ș</a:t>
            </a:r>
            <a:r>
              <a:rPr lang="en-US" altLang="ro-RO" sz="2000"/>
              <a:t>i Busicescu E. Mihai,433D, Facultatea de Electronic</a:t>
            </a:r>
            <a:r>
              <a:rPr lang="ro-RO" altLang="ro-RO" sz="2000"/>
              <a:t>ă</a:t>
            </a:r>
            <a:r>
              <a:rPr lang="en-US" altLang="ro-RO" sz="2000"/>
              <a:t>, Telecomunica</a:t>
            </a:r>
            <a:r>
              <a:rPr lang="ro-RO" altLang="ro-RO" sz="2000"/>
              <a:t>ț</a:t>
            </a:r>
            <a:r>
              <a:rPr lang="en-US" altLang="ro-RO" sz="2000"/>
              <a:t>ii </a:t>
            </a:r>
            <a:r>
              <a:rPr lang="ro-RO" altLang="ro-RO" sz="2000"/>
              <a:t>ș</a:t>
            </a:r>
            <a:r>
              <a:rPr lang="en-US" altLang="ro-RO" sz="2000"/>
              <a:t>i Tehnologia Informa</a:t>
            </a:r>
            <a:r>
              <a:rPr lang="ro-RO" altLang="ro-RO" sz="2000"/>
              <a:t>ț</a:t>
            </a:r>
            <a:r>
              <a:rPr lang="en-US" altLang="ro-RO" sz="2000"/>
              <a:t>iei</a:t>
            </a:r>
            <a:endParaRPr lang="ro-RO" altLang="ro-RO" sz="2000"/>
          </a:p>
          <a:p>
            <a:pPr eaLnBrk="1" hangingPunct="1"/>
            <a:r>
              <a:rPr lang="ro-RO" altLang="ro-RO" sz="2000"/>
              <a:t>șț</a:t>
            </a:r>
            <a:r>
              <a:rPr lang="en-US" altLang="ro-RO" sz="2000"/>
              <a:t>î</a:t>
            </a:r>
            <a:r>
              <a:rPr lang="ro-RO" altLang="ro-RO" sz="2000"/>
              <a:t>ă</a:t>
            </a:r>
          </a:p>
          <a:p>
            <a:pPr eaLnBrk="1" hangingPunct="1"/>
            <a:endParaRPr lang="ro-RO" altLang="ro-RO" sz="2000"/>
          </a:p>
          <a:p>
            <a:pPr eaLnBrk="1" hangingPunct="1"/>
            <a:endParaRPr lang="ro-RO" altLang="ro-RO" sz="2000"/>
          </a:p>
          <a:p>
            <a:pPr eaLnBrk="1" hangingPunct="1"/>
            <a:r>
              <a:rPr lang="ro-RO" altLang="ro-RO" sz="2000"/>
              <a:t>Conducător științific:</a:t>
            </a:r>
            <a:r>
              <a:rPr lang="en-US" sz="2000"/>
              <a:t>Ș. I. Dr. Ing. Boicescu Laurențiu</a:t>
            </a:r>
          </a:p>
          <a:p>
            <a:pPr eaLnBrk="1" hangingPunct="1"/>
            <a:endParaRPr lang="ro-RO" altLang="ro-RO"/>
          </a:p>
        </p:txBody>
      </p:sp>
      <p:sp>
        <p:nvSpPr>
          <p:cNvPr id="4100" name="Rectangle 5">
            <a:extLst>
              <a:ext uri="{FF2B5EF4-FFF2-40B4-BE49-F238E27FC236}">
                <a16:creationId xmlns:a16="http://schemas.microsoft.com/office/drawing/2014/main" id="{44451EB9-40D5-6ACB-9F85-C9F4336D41E2}"/>
              </a:ext>
            </a:extLst>
          </p:cNvPr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6324600"/>
            <a:ext cx="91440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o-RO" altLang="ro-RO" b="1"/>
              <a:t>Sesiunea de Comunicări Științifice Studențești, 5 mai 2023</a:t>
            </a:r>
          </a:p>
          <a:p>
            <a:pPr algn="ctr"/>
            <a:r>
              <a:rPr lang="ro-RO" altLang="ro-RO" b="1"/>
              <a:t>Secțiunea 04-</a:t>
            </a:r>
            <a:r>
              <a:rPr lang="en-US" altLang="ro-RO" b="1"/>
              <a:t>5</a:t>
            </a:r>
            <a:endParaRPr lang="ro-RO" altLang="ro-RO" b="1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>
            <a:extLst>
              <a:ext uri="{FF2B5EF4-FFF2-40B4-BE49-F238E27FC236}">
                <a16:creationId xmlns:a16="http://schemas.microsoft.com/office/drawing/2014/main" id="{CAE26A4F-057D-4B39-EEE0-C26D0BB82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95CD30D8-5E5C-41EB-8019-9B3C06F15628}" type="slidenum">
              <a:rPr lang="en-US" altLang="ro-RO" smtClean="0"/>
              <a:pPr/>
              <a:t>10</a:t>
            </a:fld>
            <a:endParaRPr lang="en-US" altLang="ro-RO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9B6F38FD-18BD-8CDB-67D4-B77DFE83B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II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540906A-04BC-2B91-3AA0-99F917EF3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 flipH="1">
            <a:off x="381000" y="1143000"/>
            <a:ext cx="6324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Diagrama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funcționalității</a:t>
            </a:r>
            <a:endParaRPr lang="ro-RO" altLang="ro-RO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1797BF-2AB7-DD81-CFE2-52BEB7B0E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380376"/>
              </p:ext>
            </p:extLst>
          </p:nvPr>
        </p:nvGraphicFramePr>
        <p:xfrm>
          <a:off x="228600" y="1447800"/>
          <a:ext cx="8534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>
            <a:extLst>
              <a:ext uri="{FF2B5EF4-FFF2-40B4-BE49-F238E27FC236}">
                <a16:creationId xmlns:a16="http://schemas.microsoft.com/office/drawing/2014/main" id="{CAE26A4F-057D-4B39-EEE0-C26D0BB82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95CD30D8-5E5C-41EB-8019-9B3C06F15628}" type="slidenum">
              <a:rPr lang="en-US" altLang="ro-RO" smtClean="0"/>
              <a:pPr/>
              <a:t>11</a:t>
            </a:fld>
            <a:endParaRPr lang="en-US" altLang="ro-RO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9B6F38FD-18BD-8CDB-67D4-B77DFE83B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II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540906A-04BC-2B91-3AA0-99F917EF3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5720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Funcționalități de administrare a bazei de date </a:t>
            </a:r>
            <a:r>
              <a:rPr lang="en-US" altLang="ro-RO"/>
              <a:t>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Delegare conturi de administrator.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Modificare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manuală</a:t>
            </a:r>
            <a:r>
              <a:rPr lang="en-US" altLang="ro-RO"/>
              <a:t> a abonamentelor utilizatorilor.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Facilitarea impunerii regulilor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și restricțiilor din cadrul sălii de sport asupra celor care le încalcă</a:t>
            </a:r>
            <a:r>
              <a:rPr lang="en-US" altLang="ro-RO"/>
              <a:t>.</a:t>
            </a:r>
            <a:endParaRPr lang="ro-RO" altLang="ro-R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7D7F5-913C-2187-3638-6F8E0F3AF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0" y="1295400"/>
            <a:ext cx="3578469" cy="4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>
            <a:extLst>
              <a:ext uri="{FF2B5EF4-FFF2-40B4-BE49-F238E27FC236}">
                <a16:creationId xmlns:a16="http://schemas.microsoft.com/office/drawing/2014/main" id="{CAE26A4F-057D-4B39-EEE0-C26D0BB82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95CD30D8-5E5C-41EB-8019-9B3C06F15628}" type="slidenum">
              <a:rPr lang="en-US" altLang="ro-RO" smtClean="0"/>
              <a:pPr/>
              <a:t>12</a:t>
            </a:fld>
            <a:endParaRPr lang="en-US" altLang="ro-RO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9B6F38FD-18BD-8CDB-67D4-B77DFE83B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II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540906A-04BC-2B91-3AA0-99F917EF3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Datele personale ale utilizatorului: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Sunt salvate doar datele oferite de acesta cum ar fi adresa de e-Mail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și</a:t>
            </a:r>
            <a:r>
              <a:rPr lang="en-US" altLang="ro-RO"/>
              <a:t> datele din Fitness Tracker.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Adresa de e-Mail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și</a:t>
            </a:r>
            <a:r>
              <a:rPr lang="en-US" altLang="ro-RO"/>
              <a:t> detaliile despre abonament sunt salvate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în</a:t>
            </a:r>
            <a:r>
              <a:rPr lang="en-US" altLang="ro-RO"/>
              <a:t> baza de date.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Progresul din Fitness Tracker este salvat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</a:t>
            </a:r>
            <a:r>
              <a:rPr lang="en-US" altLang="ro-RO"/>
              <a:t>ntr-un CSV.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La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ștergerea contului de către utilizator nu rămâne</a:t>
            </a:r>
            <a:r>
              <a:rPr lang="en-US" altLang="ro-RO"/>
              <a:t>nimic.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en-US" altLang="ro-RO"/>
          </a:p>
          <a:p>
            <a:pPr marL="0" indent="0" eaLnBrk="1" hangingPunct="1">
              <a:buNone/>
            </a:pPr>
            <a:endParaRPr lang="ro-RO" altLang="ro-RO"/>
          </a:p>
        </p:txBody>
      </p:sp>
    </p:spTree>
    <p:extLst>
      <p:ext uri="{BB962C8B-B14F-4D97-AF65-F5344CB8AC3E}">
        <p14:creationId xmlns:p14="http://schemas.microsoft.com/office/powerpoint/2010/main" val="158527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C86F-54B2-6BEC-DF75-E3848822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56D53-3012-EB2F-CE27-CEBB409BD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De realizat / finalizat: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Two Factor authentification;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Generator cod QR;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Funcționalități</a:t>
            </a:r>
            <a:r>
              <a:rPr lang="en-US"/>
              <a:t> extra pentru Fitness Tracker cum ar fi: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împerecherea cu aplicații de la terți cum ar fi Samsung Health pentru obținerea datelor de urmărire a progresului</a:t>
            </a:r>
            <a:r>
              <a:rPr lang="en-US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Alegerea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dinamică</a:t>
            </a:r>
            <a:r>
              <a:rPr lang="en-US"/>
              <a:t> a antrenorilor.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A73D-9CF7-22ED-C44F-05F8BF885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D0C053-07AE-411F-AF49-F7DA04B74E40}" type="slidenum">
              <a:rPr lang="en-US" altLang="ro-RO" smtClean="0"/>
              <a:pPr>
                <a:defRPr/>
              </a:pPr>
              <a:t>13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325323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>
            <a:extLst>
              <a:ext uri="{FF2B5EF4-FFF2-40B4-BE49-F238E27FC236}">
                <a16:creationId xmlns:a16="http://schemas.microsoft.com/office/drawing/2014/main" id="{E6363469-8492-1603-78E9-757BAE6BCC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6F09FC63-85BC-44A9-A4C7-3D636B3AFD31}" type="slidenum">
              <a:rPr lang="en-US" altLang="ro-RO" smtClean="0"/>
              <a:pPr/>
              <a:t>14</a:t>
            </a:fld>
            <a:endParaRPr lang="en-US" altLang="ro-RO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856FF64-5702-ED5E-01C2-65A42927A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Bibliografie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167F7B-0CE5-0E02-8FF1-4219A8934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https://developers.google.com/maps/documentation/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https://www.w3schools.com/html/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https://www.w3schools.com/css/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https://developer.mozilla.org/en-US/docs/Learn/HTML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http://discipline.elcom.pub.ro/tpi/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b="0" i="0">
                <a:effectLst/>
              </a:rPr>
              <a:t>https://www.pexels.com/</a:t>
            </a: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ro-RO" altLang="ro-RO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>
            <a:extLst>
              <a:ext uri="{FF2B5EF4-FFF2-40B4-BE49-F238E27FC236}">
                <a16:creationId xmlns:a16="http://schemas.microsoft.com/office/drawing/2014/main" id="{5236A46E-B13D-33F4-89BC-43B8A984C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CF9DE65-C1AC-42BE-B76F-638EBD0D6C27}" type="slidenum">
              <a:rPr lang="en-US" altLang="ro-RO" smtClean="0"/>
              <a:pPr/>
              <a:t>2</a:t>
            </a:fld>
            <a:endParaRPr lang="en-US" altLang="ro-RO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A8CC0AF-647A-1A82-6F12-259546DE6B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14325"/>
            <a:ext cx="8534400" cy="523875"/>
          </a:xfrm>
        </p:spPr>
        <p:txBody>
          <a:bodyPr/>
          <a:lstStyle/>
          <a:p>
            <a:pPr algn="l" eaLnBrk="1" hangingPunct="1"/>
            <a:r>
              <a:rPr lang="en-US" altLang="ro-RO"/>
              <a:t>Cuprins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963191E-70AB-19E0-6136-8D849EDBE3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Introducere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ro-RO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Capitolul 1</a:t>
            </a:r>
            <a:r>
              <a:rPr lang="en-US" altLang="ro-RO"/>
              <a:t>:User experience si Front-end</a:t>
            </a:r>
            <a:endParaRPr lang="ro-RO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ro-RO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Capitolul 2</a:t>
            </a:r>
            <a:r>
              <a:rPr lang="en-US" altLang="ro-RO"/>
              <a:t>:Back-end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ro-RO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Concluzii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ro-RO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ro-RO" altLang="ro-RO"/>
              <a:t>Bibliografie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FF1C0007-1A2D-A166-3DF6-497E9C1ADA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5D7C651A-A5FE-4136-A442-2FF88070C78B}" type="slidenum">
              <a:rPr lang="en-US" altLang="ro-RO" smtClean="0"/>
              <a:pPr/>
              <a:t>3</a:t>
            </a:fld>
            <a:endParaRPr lang="en-US" altLang="ro-RO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FB55E89-0FDB-6310-7B3C-A3B2B3767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o-RO" altLang="ro-RO"/>
              <a:t>Introducere</a:t>
            </a:r>
            <a:endParaRPr lang="en-US" altLang="ro-RO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FFB7D2B-2276-76E3-4853-5CD4A660D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70866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Proiect realizat ca un site al unui lan</a:t>
            </a:r>
            <a:r>
              <a:rPr lang="ro-RO" altLang="ro-RO" sz="2000"/>
              <a:t>ț</a:t>
            </a:r>
            <a:r>
              <a:rPr lang="en-US" altLang="ro-RO"/>
              <a:t> de s</a:t>
            </a:r>
            <a:r>
              <a:rPr lang="ro-RO" altLang="ro-RO" sz="2000"/>
              <a:t>ă</a:t>
            </a:r>
            <a:r>
              <a:rPr lang="en-US" altLang="ro-RO"/>
              <a:t>li de sport</a:t>
            </a:r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r>
              <a:rPr lang="en-US" altLang="ro-RO"/>
              <a:t>Realiz</a:t>
            </a:r>
            <a:r>
              <a:rPr lang="ro-RO" altLang="ro-RO" sz="2000"/>
              <a:t>ă</a:t>
            </a:r>
            <a:r>
              <a:rPr lang="en-US" altLang="ro-RO"/>
              <a:t>ri pan</a:t>
            </a:r>
            <a:r>
              <a:rPr lang="ro-RO" altLang="ro-RO" sz="2000"/>
              <a:t>ă</a:t>
            </a:r>
            <a:r>
              <a:rPr lang="en-US" altLang="ro-RO"/>
              <a:t> acum: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Sistem de sign-up </a:t>
            </a:r>
            <a:r>
              <a:rPr lang="ro-RO" altLang="ro-RO" sz="2000"/>
              <a:t>ș</a:t>
            </a:r>
            <a:r>
              <a:rPr lang="en-US" altLang="ro-RO"/>
              <a:t>i log-in f</a:t>
            </a:r>
            <a:r>
              <a:rPr lang="ro-RO" altLang="ro-RO" sz="2000"/>
              <a:t>ă</a:t>
            </a:r>
            <a:r>
              <a:rPr lang="en-US" altLang="ro-RO"/>
              <a:t>r</a:t>
            </a:r>
            <a:r>
              <a:rPr lang="ro-RO" altLang="ro-RO" sz="2000"/>
              <a:t>ă</a:t>
            </a:r>
            <a:r>
              <a:rPr lang="en-US" altLang="ro-RO"/>
              <a:t> Two Factor;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Definirea func</a:t>
            </a:r>
            <a:r>
              <a:rPr lang="ro-RO" altLang="ro-RO" sz="2000"/>
              <a:t>ț</a:t>
            </a:r>
            <a:r>
              <a:rPr lang="en-US" altLang="ro-RO"/>
              <a:t>iilor folosite de servicii;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Elemente de baz</a:t>
            </a:r>
            <a:r>
              <a:rPr lang="ro-RO" altLang="ro-RO" sz="2000"/>
              <a:t>ă</a:t>
            </a:r>
            <a:r>
              <a:rPr lang="en-US" altLang="ro-RO"/>
              <a:t> din Fitness Tracker.</a:t>
            </a:r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C7086-496D-FEE0-332B-EB1DBA5320BC}"/>
              </a:ext>
            </a:extLst>
          </p:cNvPr>
          <p:cNvSpPr txBox="1"/>
          <p:nvPr/>
        </p:nvSpPr>
        <p:spPr>
          <a:xfrm>
            <a:off x="304800" y="1838861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ro-RO" sz="2000"/>
              <a:t>Tehnologii folosite: 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ro-RO" sz="2000"/>
              <a:t>Java Server Pages;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ro-RO" sz="2000"/>
              <a:t>HTML, CSS, Java Script;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ro-RO" sz="2000"/>
              <a:t>MySQL, Java;</a:t>
            </a: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00E36-797D-5C36-969E-2058C3DD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00200"/>
            <a:ext cx="9906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7698B-BEDF-5585-7E7D-26F9EC2C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2759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713B2-CFAE-5F56-85E5-AB0C97C6C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51392"/>
            <a:ext cx="1066800" cy="106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B8ACE0-02D9-2071-4E07-8D5D48014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54" y="1622084"/>
            <a:ext cx="1828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7ECA9B75-F9E8-605D-253F-251E91330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9580C44-8867-47E4-BF3D-5A97D43D79B8}" type="slidenum">
              <a:rPr lang="en-US" altLang="ro-RO" smtClean="0"/>
              <a:pPr/>
              <a:t>4</a:t>
            </a:fld>
            <a:endParaRPr lang="en-US" altLang="ro-RO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D9CC713-D68A-3608-7962-1E462E137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8E2502D-18AC-C574-7BDC-94A61E5D6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487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Servicii oferite far</a:t>
            </a:r>
            <a:r>
              <a:rPr lang="ro-RO" altLang="ro-RO" sz="2000"/>
              <a:t>ă</a:t>
            </a:r>
            <a:r>
              <a:rPr lang="en-US" altLang="ro-RO"/>
              <a:t> ca utilizatorul s</a:t>
            </a:r>
            <a:r>
              <a:rPr lang="ro-RO" altLang="ro-RO" sz="2000"/>
              <a:t>ă</a:t>
            </a:r>
            <a:r>
              <a:rPr lang="en-US" altLang="ro-RO"/>
              <a:t> î</a:t>
            </a:r>
            <a:r>
              <a:rPr lang="ro-RO" altLang="ro-RO" sz="2000"/>
              <a:t>ș</a:t>
            </a:r>
            <a:r>
              <a:rPr lang="en-US" altLang="ro-RO"/>
              <a:t>i creeze cont: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Hart</a:t>
            </a:r>
            <a:r>
              <a:rPr lang="ro-RO" altLang="ro-RO" sz="2000"/>
              <a:t>ă</a:t>
            </a:r>
            <a:r>
              <a:rPr lang="en-US" altLang="ro-RO"/>
              <a:t> dinamic</a:t>
            </a:r>
            <a:r>
              <a:rPr lang="ro-RO" altLang="ro-RO" sz="2000"/>
              <a:t>ă</a:t>
            </a:r>
            <a:r>
              <a:rPr lang="en-US" altLang="ro-RO"/>
              <a:t> prin Google Maps API;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Detalii despre ofertele abonamentelor;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Detalii despre beneficiile aduse de un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D198E-031E-CDE4-0870-DFC7DF4D5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725482"/>
            <a:ext cx="7391400" cy="1864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7ECA9B75-F9E8-605D-253F-251E91330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9580C44-8867-47E4-BF3D-5A97D43D79B8}" type="slidenum">
              <a:rPr lang="en-US" altLang="ro-RO" smtClean="0"/>
              <a:pPr/>
              <a:t>5</a:t>
            </a:fld>
            <a:endParaRPr lang="en-US" altLang="ro-RO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D9CC713-D68A-3608-7962-1E462E137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8E2502D-18AC-C574-7BDC-94A61E5D6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2672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Userul are acces la un serviciu de tip Fitness tracker: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Tracker nutri</a:t>
            </a:r>
            <a:r>
              <a:rPr lang="ro-RO" altLang="ro-RO" sz="2000"/>
              <a:t>ț</a:t>
            </a:r>
            <a:r>
              <a:rPr lang="en-US" altLang="ro-RO"/>
              <a:t>ional;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Planficiator antrenamente;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Grafic pentru progress.</a:t>
            </a:r>
          </a:p>
          <a:p>
            <a:pPr marL="0" indent="0" eaLnBrk="1" hangingPunct="1">
              <a:buNone/>
            </a:pPr>
            <a:r>
              <a:rPr lang="en-US" altLang="ro-RO"/>
              <a:t>Securitatea contului prin Google Authentificator: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Un serviciu de tip Two Factor Authentification op</a:t>
            </a:r>
            <a:r>
              <a:rPr lang="ro-RO" altLang="ro-RO" sz="2000"/>
              <a:t>ț</a:t>
            </a:r>
            <a:r>
              <a:rPr lang="en-US" altLang="ro-RO"/>
              <a:t>ional pentru utilizator.</a:t>
            </a:r>
          </a:p>
          <a:p>
            <a:pPr marL="0" indent="0" eaLnBrk="1" hangingPunct="1">
              <a:buNone/>
            </a:pPr>
            <a:endParaRPr lang="en-US" altLang="ro-RO"/>
          </a:p>
          <a:p>
            <a:pPr eaLnBrk="1" hangingPunct="1">
              <a:buFont typeface="Courier New" panose="02070309020205020404" pitchFamily="49" charset="0"/>
              <a:buChar char="o"/>
            </a:pPr>
            <a:endParaRPr lang="en-US" alt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CA42C-212F-D927-2C9A-9457BC1CBF7B}"/>
              </a:ext>
            </a:extLst>
          </p:cNvPr>
          <p:cNvSpPr txBox="1"/>
          <p:nvPr/>
        </p:nvSpPr>
        <p:spPr>
          <a:xfrm>
            <a:off x="5486400" y="1981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Imagine tracker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C6DFE-2506-24C5-0FA5-4842EC5D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75" y="1219200"/>
            <a:ext cx="3352979" cy="4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64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7ECA9B75-F9E8-605D-253F-251E91330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9580C44-8867-47E4-BF3D-5A97D43D79B8}" type="slidenum">
              <a:rPr lang="en-US" altLang="ro-RO" smtClean="0"/>
              <a:pPr/>
              <a:t>6</a:t>
            </a:fld>
            <a:endParaRPr lang="en-US" altLang="ro-RO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D9CC713-D68A-3608-7962-1E462E137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8E2502D-18AC-C574-7BDC-94A61E5D6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654062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Chestionar preferin</a:t>
            </a:r>
            <a:r>
              <a:rPr lang="ro-RO" altLang="ro-RO"/>
              <a:t>ț</a:t>
            </a:r>
            <a:r>
              <a:rPr lang="en-US" altLang="ro-RO"/>
              <a:t>e de antrenament: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Utilizatorul poate complete un chestionar cu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întrebări</a:t>
            </a:r>
            <a:r>
              <a:rPr lang="en-US" altLang="ro-RO"/>
              <a:t> gradate de la 0 la 5 despre un posibil plan de antrenament;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Îi</a:t>
            </a:r>
            <a:r>
              <a:rPr lang="en-US" altLang="ro-RO"/>
              <a:t> este oferit un plan generat bazat pe alegerile acestuia;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Poate refuza chestionarul sau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să aleagă </a:t>
            </a:r>
            <a:r>
              <a:rPr lang="en-US" altLang="ro-RO"/>
              <a:t>un plan prestabilit.</a:t>
            </a:r>
          </a:p>
          <a:p>
            <a:pPr marL="0" indent="0" eaLnBrk="1" hangingPunct="1">
              <a:buNone/>
            </a:pPr>
            <a:endParaRPr lang="en-US" alt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15E58-032E-E1D1-C3F2-5B45C89F0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2" y="1236785"/>
            <a:ext cx="3886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894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7D52-B733-DC25-5978-FF9AB81E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6D23-EE41-5496-38CE-4A868726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35052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Chestionar definirea obiectivului utilizatorului: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Slabire;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Men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ț</a:t>
            </a:r>
            <a:r>
              <a:rPr lang="en-US" altLang="ro-RO"/>
              <a:t>inerea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greutății</a:t>
            </a:r>
            <a:r>
              <a:rPr lang="en-US" altLang="ro-RO"/>
              <a:t>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Cre</a:t>
            </a:r>
            <a:r>
              <a:rPr lang="ro-RO" altLang="ro-RO" sz="2000"/>
              <a:t>ș</a:t>
            </a:r>
            <a:r>
              <a:rPr lang="en-US" altLang="ro-RO"/>
              <a:t>terea masei musculare;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Culturism.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767C-5C0F-4DB7-6A14-9716CB7CE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D0C053-07AE-411F-AF49-F7DA04B74E40}" type="slidenum">
              <a:rPr lang="en-US" altLang="ro-RO" smtClean="0"/>
              <a:pPr>
                <a:defRPr/>
              </a:pPr>
              <a:t>7</a:t>
            </a:fld>
            <a:endParaRPr lang="en-US" alt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BF802-345D-BB30-5B78-7DD37DD26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19200"/>
            <a:ext cx="4343400" cy="34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7ECA9B75-F9E8-605D-253F-251E91330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9580C44-8867-47E4-BF3D-5A97D43D79B8}" type="slidenum">
              <a:rPr lang="en-US" altLang="ro-RO" smtClean="0"/>
              <a:pPr/>
              <a:t>8</a:t>
            </a:fld>
            <a:endParaRPr lang="en-US" altLang="ro-RO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D9CC713-D68A-3608-7962-1E462E137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8E2502D-18AC-C574-7BDC-94A61E5D6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9530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ro-RO"/>
              <a:t>Abonamentul, alegerea utilizatorului: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Numar de zile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și/sau de intrări </a:t>
            </a:r>
            <a:r>
              <a:rPr lang="en-US" altLang="ro-RO"/>
              <a:t>ales de utilizator;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Abonament doar pe timpul zilei sau Full Time;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O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pț</a:t>
            </a:r>
            <a:r>
              <a:rPr lang="en-US" altLang="ro-RO"/>
              <a:t>iunea de a alege un antrenor personal.</a:t>
            </a:r>
          </a:p>
          <a:p>
            <a:pPr marL="0" indent="0" eaLnBrk="1" hangingPunct="1">
              <a:buNone/>
            </a:pPr>
            <a:endParaRPr lang="en-US" altLang="ro-RO"/>
          </a:p>
          <a:p>
            <a:pPr marL="0" indent="0" eaLnBrk="1" hangingPunct="1">
              <a:buNone/>
            </a:pPr>
            <a:endParaRPr lang="en-US" alt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25A15-CA93-EC92-657E-F1140A1DE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95090"/>
            <a:ext cx="3543404" cy="23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25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>
            <a:extLst>
              <a:ext uri="{FF2B5EF4-FFF2-40B4-BE49-F238E27FC236}">
                <a16:creationId xmlns:a16="http://schemas.microsoft.com/office/drawing/2014/main" id="{7A6B3E9A-3178-FE40-8FE0-7EBC11AD6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E82279F-A551-46AF-8F59-8A0F9FC252EF}" type="slidenum">
              <a:rPr lang="en-US" altLang="ro-RO" smtClean="0"/>
              <a:pPr/>
              <a:t>9</a:t>
            </a:fld>
            <a:endParaRPr lang="en-US" altLang="ro-RO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9416283-730F-5D18-4D64-6DB2A79A91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o-RO"/>
              <a:t>I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2AD19D7C-3935-A812-1CA4-4AFD9339A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572000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Alternativă la card de acces și verificare la recepție, c</a:t>
            </a:r>
            <a:r>
              <a:rPr lang="en-US" altLang="ro-RO"/>
              <a:t>odul QR: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Generare cod QR pentru accesul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în</a:t>
            </a:r>
            <a:r>
              <a:rPr lang="en-US" altLang="ro-RO"/>
              <a:t> sala;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Generat ca imagine, poate fi descarcat;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Valabil doar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în ziua generării</a:t>
            </a:r>
            <a:r>
              <a:rPr lang="en-US" altLang="ro-RO"/>
              <a:t>;</a:t>
            </a:r>
          </a:p>
          <a:p>
            <a:pPr eaLnBrk="1" hangingPunct="1">
              <a:buFont typeface="Courier New" panose="02070309020205020404" pitchFamily="49" charset="0"/>
              <a:buChar char="o"/>
            </a:pPr>
            <a:r>
              <a:rPr lang="en-US" altLang="ro-RO"/>
              <a:t>Deduce din </a:t>
            </a:r>
            <a:r>
              <a:rPr lang="en-US">
                <a:solidFill>
                  <a:srgbClr val="000000"/>
                </a:solidFill>
                <a:effectLst/>
                <a:ea typeface="+mn-ea"/>
                <a:cs typeface="+mn-cs"/>
              </a:rPr>
              <a:t>numărul de intrări la scanare</a:t>
            </a:r>
            <a:r>
              <a:rPr lang="en-US" altLang="ro-RO"/>
              <a:t>.</a:t>
            </a:r>
          </a:p>
          <a:p>
            <a:pPr eaLnBrk="1" hangingPunct="1"/>
            <a:endParaRPr lang="en-US" altLang="ro-RO"/>
          </a:p>
          <a:p>
            <a:pPr eaLnBrk="1" hangingPunct="1"/>
            <a:endParaRPr lang="ro-RO" altLang="ro-R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7BAD9-BA54-260E-47A5-99E165838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46" y="1295400"/>
            <a:ext cx="3856892" cy="2571261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o-R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o-R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EE0D4ECDBCC745922D7A6C9EAA95DB" ma:contentTypeVersion="4" ma:contentTypeDescription="Create a new document." ma:contentTypeScope="" ma:versionID="7850ddbfe4bdc04dba280959f0557373">
  <xsd:schema xmlns:xsd="http://www.w3.org/2001/XMLSchema" xmlns:xs="http://www.w3.org/2001/XMLSchema" xmlns:p="http://schemas.microsoft.com/office/2006/metadata/properties" xmlns:ns2="fb639802-3888-46cb-9317-603b3422257e" targetNamespace="http://schemas.microsoft.com/office/2006/metadata/properties" ma:root="true" ma:fieldsID="34ee7ddf18817001c0dbbd53a9c5914a" ns2:_="">
    <xsd:import namespace="fb639802-3888-46cb-9317-603b34222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39802-3888-46cb-9317-603b342225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3F1824-9B72-4F39-B6C3-C74854A0A1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2477C1-BA3E-4E0F-B00F-FCE80EF72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639802-3888-46cb-9317-603b34222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460</TotalTime>
  <Words>655</Words>
  <Application>Microsoft Office PowerPoint</Application>
  <PresentationFormat>On-screen Show (4:3)</PresentationFormat>
  <Paragraphs>128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Verdana</vt:lpstr>
      <vt:lpstr>Wingdings</vt:lpstr>
      <vt:lpstr>Profile</vt:lpstr>
      <vt:lpstr>Sistem de gestiune a abonamentelor pentru săli de sport</vt:lpstr>
      <vt:lpstr>Cuprins</vt:lpstr>
      <vt:lpstr>Introducere</vt:lpstr>
      <vt:lpstr>I</vt:lpstr>
      <vt:lpstr>I</vt:lpstr>
      <vt:lpstr>I</vt:lpstr>
      <vt:lpstr>I</vt:lpstr>
      <vt:lpstr>I</vt:lpstr>
      <vt:lpstr>I</vt:lpstr>
      <vt:lpstr>II</vt:lpstr>
      <vt:lpstr>II</vt:lpstr>
      <vt:lpstr>II</vt:lpstr>
      <vt:lpstr>Concluzii</vt:lpstr>
      <vt:lpstr>Bibliografie</vt:lpstr>
    </vt:vector>
  </TitlesOfParts>
  <Company>acasa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Model_PPT-2023</dc:title>
  <dc:subject>Model_PPT-2020</dc:subject>
  <dc:creator>Norocel - Dragos CODREANU (23475)</dc:creator>
  <cp:lastModifiedBy>George</cp:lastModifiedBy>
  <cp:revision>74</cp:revision>
  <dcterms:created xsi:type="dcterms:W3CDTF">2006-05-10T18:30:34Z</dcterms:created>
  <dcterms:modified xsi:type="dcterms:W3CDTF">2023-05-04T18:10:46Z</dcterms:modified>
</cp:coreProperties>
</file>